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88" r:id="rId4"/>
    <p:sldId id="291" r:id="rId5"/>
    <p:sldId id="292" r:id="rId6"/>
    <p:sldId id="299" r:id="rId7"/>
    <p:sldId id="300" r:id="rId8"/>
    <p:sldId id="302" r:id="rId9"/>
    <p:sldId id="303" r:id="rId10"/>
    <p:sldId id="304" r:id="rId11"/>
    <p:sldId id="31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96009-B5AF-4C1B-9B8B-FCA21BE8C9E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6685A78-7CF1-41CB-9BA5-926A99F6B75D}">
      <dgm:prSet/>
      <dgm:spPr/>
      <dgm:t>
        <a:bodyPr/>
        <a:lstStyle/>
        <a:p>
          <a:pPr algn="just"/>
          <a:r>
            <a:rPr lang="hr-HR" dirty="0"/>
            <a:t>Bolesti se teško liječile jer ljudi nisu znali što ih uzrokuje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17BD4-2A52-4AB3-9F74-4DFC3E8F28D0}" type="parTrans" cxnId="{C6337481-9686-4F3B-BF24-DB9F7DFF9591}">
      <dgm:prSet/>
      <dgm:spPr/>
      <dgm:t>
        <a:bodyPr/>
        <a:lstStyle/>
        <a:p>
          <a:endParaRPr lang="en-US"/>
        </a:p>
      </dgm:t>
    </dgm:pt>
    <dgm:pt modelId="{1524AC42-7CCB-432C-AE22-FA7AB047EDF5}" type="sibTrans" cxnId="{C6337481-9686-4F3B-BF24-DB9F7DFF9591}">
      <dgm:prSet/>
      <dgm:spPr/>
      <dgm:t>
        <a:bodyPr/>
        <a:lstStyle/>
        <a:p>
          <a:endParaRPr lang="en-US"/>
        </a:p>
      </dgm:t>
    </dgm:pt>
    <dgm:pt modelId="{8EBBFF67-DBEC-487C-A77E-1BA015672B5A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Edward Jenner </a:t>
          </a:r>
          <a:r>
            <a:rPr lang="hr-HR" dirty="0"/>
            <a:t>– engleski liječnik, bavio se prirodoslovnim istraživanjima i pokusima</a:t>
          </a:r>
          <a:endParaRPr lang="en-US" dirty="0"/>
        </a:p>
      </dgm:t>
    </dgm:pt>
    <dgm:pt modelId="{AD4AD723-EAE2-49BC-9D5F-63FF50B994F9}" type="parTrans" cxnId="{5276CE55-2F77-4D1C-B0A9-95D161207149}">
      <dgm:prSet/>
      <dgm:spPr/>
      <dgm:t>
        <a:bodyPr/>
        <a:lstStyle/>
        <a:p>
          <a:endParaRPr lang="en-US"/>
        </a:p>
      </dgm:t>
    </dgm:pt>
    <dgm:pt modelId="{4B5171FD-C767-485F-AF4A-14D80314B5ED}" type="sibTrans" cxnId="{5276CE55-2F77-4D1C-B0A9-95D161207149}">
      <dgm:prSet/>
      <dgm:spPr/>
      <dgm:t>
        <a:bodyPr/>
        <a:lstStyle/>
        <a:p>
          <a:endParaRPr lang="en-US"/>
        </a:p>
      </dgm:t>
    </dgm:pt>
    <dgm:pt modelId="{A2D5764A-6C9E-4591-AA7A-71DE9B36D4E9}">
      <dgm:prSet/>
      <dgm:spPr/>
      <dgm:t>
        <a:bodyPr/>
        <a:lstStyle/>
        <a:p>
          <a:pPr algn="just"/>
          <a:r>
            <a:rPr lang="hr-HR" dirty="0"/>
            <a:t>Dokazao da ljudi zaraženi kravljim boginjama kasnije neće oboljeti od velikih boginja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2E775-F630-4523-82D5-AE29070F96E2}" type="parTrans" cxnId="{46FB5867-3C7C-4785-94D3-02C08C9EE43B}">
      <dgm:prSet/>
      <dgm:spPr/>
      <dgm:t>
        <a:bodyPr/>
        <a:lstStyle/>
        <a:p>
          <a:endParaRPr lang="en-US"/>
        </a:p>
      </dgm:t>
    </dgm:pt>
    <dgm:pt modelId="{204ADD22-0D05-4498-A7B6-C3F1AE991931}" type="sibTrans" cxnId="{46FB5867-3C7C-4785-94D3-02C08C9EE43B}">
      <dgm:prSet/>
      <dgm:spPr/>
      <dgm:t>
        <a:bodyPr/>
        <a:lstStyle/>
        <a:p>
          <a:endParaRPr lang="en-US"/>
        </a:p>
      </dgm:t>
    </dgm:pt>
    <dgm:pt modelId="{96CDE52C-1192-4837-9E48-5B930A520231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Vakcinacija</a:t>
          </a:r>
          <a:r>
            <a:rPr lang="hr-HR" dirty="0"/>
            <a:t> – postupak stvaranja imuniteta na bolest, najčešće cijepljenjem (lat. </a:t>
          </a:r>
          <a:r>
            <a:rPr lang="hr-HR" i="1" dirty="0" err="1"/>
            <a:t>vacca</a:t>
          </a:r>
          <a:r>
            <a:rPr lang="hr-HR" dirty="0"/>
            <a:t> – krava)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69B72D-2D76-4091-BECC-845BCB920F2E}" type="parTrans" cxnId="{6BF3DF22-5B54-444F-91F4-469C40438ABB}">
      <dgm:prSet/>
      <dgm:spPr/>
      <dgm:t>
        <a:bodyPr/>
        <a:lstStyle/>
        <a:p>
          <a:endParaRPr lang="hr-HR"/>
        </a:p>
      </dgm:t>
    </dgm:pt>
    <dgm:pt modelId="{A9E45835-CBDF-4DAC-9713-23AAD098A670}" type="sibTrans" cxnId="{6BF3DF22-5B54-444F-91F4-469C40438ABB}">
      <dgm:prSet/>
      <dgm:spPr/>
      <dgm:t>
        <a:bodyPr/>
        <a:lstStyle/>
        <a:p>
          <a:endParaRPr lang="hr-HR"/>
        </a:p>
      </dgm:t>
    </dgm:pt>
    <dgm:pt modelId="{F60F0330-490E-4F08-9D84-1946F79F32F4}" type="pres">
      <dgm:prSet presAssocID="{62096009-B5AF-4C1B-9B8B-FCA21BE8C9ED}" presName="linear" presStyleCnt="0">
        <dgm:presLayoutVars>
          <dgm:animLvl val="lvl"/>
          <dgm:resizeHandles val="exact"/>
        </dgm:presLayoutVars>
      </dgm:prSet>
      <dgm:spPr/>
    </dgm:pt>
    <dgm:pt modelId="{FB787E69-455D-4BAA-8119-1DD89E475459}" type="pres">
      <dgm:prSet presAssocID="{26685A78-7CF1-41CB-9BA5-926A99F6B7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5EAB30-3E4B-4DF5-A967-C7DA43E0EE19}" type="pres">
      <dgm:prSet presAssocID="{1524AC42-7CCB-432C-AE22-FA7AB047EDF5}" presName="spacer" presStyleCnt="0"/>
      <dgm:spPr/>
    </dgm:pt>
    <dgm:pt modelId="{88C78E29-F471-41BB-9335-FF17D4AD25B2}" type="pres">
      <dgm:prSet presAssocID="{8EBBFF67-DBEC-487C-A77E-1BA015672B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051A14-B1A0-4B55-98F8-01F039CDF213}" type="pres">
      <dgm:prSet presAssocID="{4B5171FD-C767-485F-AF4A-14D80314B5ED}" presName="spacer" presStyleCnt="0"/>
      <dgm:spPr/>
    </dgm:pt>
    <dgm:pt modelId="{AEEEBAA1-C9A7-4BE4-9D23-E2ED60AD3001}" type="pres">
      <dgm:prSet presAssocID="{A2D5764A-6C9E-4591-AA7A-71DE9B36D4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60262D-4480-40AC-87D9-0647ECF5999C}" type="pres">
      <dgm:prSet presAssocID="{204ADD22-0D05-4498-A7B6-C3F1AE991931}" presName="spacer" presStyleCnt="0"/>
      <dgm:spPr/>
    </dgm:pt>
    <dgm:pt modelId="{6B45FF18-7C0B-49C5-A26F-29A5B248C7D8}" type="pres">
      <dgm:prSet presAssocID="{96CDE52C-1192-4837-9E48-5B930A5202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E0D716-1B05-4537-9C6A-6D5BB6019828}" type="presOf" srcId="{62096009-B5AF-4C1B-9B8B-FCA21BE8C9ED}" destId="{F60F0330-490E-4F08-9D84-1946F79F32F4}" srcOrd="0" destOrd="0" presId="urn:microsoft.com/office/officeart/2005/8/layout/vList2"/>
    <dgm:cxn modelId="{DDBB1B1A-3D56-42D7-9E8D-9783DC641909}" type="presOf" srcId="{A2D5764A-6C9E-4591-AA7A-71DE9B36D4E9}" destId="{AEEEBAA1-C9A7-4BE4-9D23-E2ED60AD3001}" srcOrd="0" destOrd="0" presId="urn:microsoft.com/office/officeart/2005/8/layout/vList2"/>
    <dgm:cxn modelId="{6BF3DF22-5B54-444F-91F4-469C40438ABB}" srcId="{62096009-B5AF-4C1B-9B8B-FCA21BE8C9ED}" destId="{96CDE52C-1192-4837-9E48-5B930A520231}" srcOrd="3" destOrd="0" parTransId="{9369B72D-2D76-4091-BECC-845BCB920F2E}" sibTransId="{A9E45835-CBDF-4DAC-9713-23AAD098A670}"/>
    <dgm:cxn modelId="{DD8B6143-FAD5-4C14-B808-264CC8FD7CA0}" type="presOf" srcId="{26685A78-7CF1-41CB-9BA5-926A99F6B75D}" destId="{FB787E69-455D-4BAA-8119-1DD89E475459}" srcOrd="0" destOrd="0" presId="urn:microsoft.com/office/officeart/2005/8/layout/vList2"/>
    <dgm:cxn modelId="{46FB5867-3C7C-4785-94D3-02C08C9EE43B}" srcId="{62096009-B5AF-4C1B-9B8B-FCA21BE8C9ED}" destId="{A2D5764A-6C9E-4591-AA7A-71DE9B36D4E9}" srcOrd="2" destOrd="0" parTransId="{E072E775-F630-4523-82D5-AE29070F96E2}" sibTransId="{204ADD22-0D05-4498-A7B6-C3F1AE991931}"/>
    <dgm:cxn modelId="{5276CE55-2F77-4D1C-B0A9-95D161207149}" srcId="{62096009-B5AF-4C1B-9B8B-FCA21BE8C9ED}" destId="{8EBBFF67-DBEC-487C-A77E-1BA015672B5A}" srcOrd="1" destOrd="0" parTransId="{AD4AD723-EAE2-49BC-9D5F-63FF50B994F9}" sibTransId="{4B5171FD-C767-485F-AF4A-14D80314B5ED}"/>
    <dgm:cxn modelId="{C6337481-9686-4F3B-BF24-DB9F7DFF9591}" srcId="{62096009-B5AF-4C1B-9B8B-FCA21BE8C9ED}" destId="{26685A78-7CF1-41CB-9BA5-926A99F6B75D}" srcOrd="0" destOrd="0" parTransId="{C9517BD4-2A52-4AB3-9F74-4DFC3E8F28D0}" sibTransId="{1524AC42-7CCB-432C-AE22-FA7AB047EDF5}"/>
    <dgm:cxn modelId="{3DAEA48F-75F7-485C-8139-00B4C3DD1CD0}" type="presOf" srcId="{8EBBFF67-DBEC-487C-A77E-1BA015672B5A}" destId="{88C78E29-F471-41BB-9335-FF17D4AD25B2}" srcOrd="0" destOrd="0" presId="urn:microsoft.com/office/officeart/2005/8/layout/vList2"/>
    <dgm:cxn modelId="{1B6066CD-554C-46DA-BA0A-9C4DA3E2C54E}" type="presOf" srcId="{96CDE52C-1192-4837-9E48-5B930A520231}" destId="{6B45FF18-7C0B-49C5-A26F-29A5B248C7D8}" srcOrd="0" destOrd="0" presId="urn:microsoft.com/office/officeart/2005/8/layout/vList2"/>
    <dgm:cxn modelId="{4B58C172-7D88-4CA5-9C08-AECE6DE41368}" type="presParOf" srcId="{F60F0330-490E-4F08-9D84-1946F79F32F4}" destId="{FB787E69-455D-4BAA-8119-1DD89E475459}" srcOrd="0" destOrd="0" presId="urn:microsoft.com/office/officeart/2005/8/layout/vList2"/>
    <dgm:cxn modelId="{1ECD6F73-3F1D-4F12-8964-D62CC0E5F47B}" type="presParOf" srcId="{F60F0330-490E-4F08-9D84-1946F79F32F4}" destId="{FA5EAB30-3E4B-4DF5-A967-C7DA43E0EE19}" srcOrd="1" destOrd="0" presId="urn:microsoft.com/office/officeart/2005/8/layout/vList2"/>
    <dgm:cxn modelId="{E9556613-7C19-452A-ACF2-386B36890A70}" type="presParOf" srcId="{F60F0330-490E-4F08-9D84-1946F79F32F4}" destId="{88C78E29-F471-41BB-9335-FF17D4AD25B2}" srcOrd="2" destOrd="0" presId="urn:microsoft.com/office/officeart/2005/8/layout/vList2"/>
    <dgm:cxn modelId="{E58597DE-82D4-4DEF-A66D-2488116799DB}" type="presParOf" srcId="{F60F0330-490E-4F08-9D84-1946F79F32F4}" destId="{A5051A14-B1A0-4B55-98F8-01F039CDF213}" srcOrd="3" destOrd="0" presId="urn:microsoft.com/office/officeart/2005/8/layout/vList2"/>
    <dgm:cxn modelId="{03623661-DBDD-47C4-93AF-B3682251B545}" type="presParOf" srcId="{F60F0330-490E-4F08-9D84-1946F79F32F4}" destId="{AEEEBAA1-C9A7-4BE4-9D23-E2ED60AD3001}" srcOrd="4" destOrd="0" presId="urn:microsoft.com/office/officeart/2005/8/layout/vList2"/>
    <dgm:cxn modelId="{12AA13EA-4296-4C89-8A2E-89BC815A944F}" type="presParOf" srcId="{F60F0330-490E-4F08-9D84-1946F79F32F4}" destId="{9360262D-4480-40AC-87D9-0647ECF5999C}" srcOrd="5" destOrd="0" presId="urn:microsoft.com/office/officeart/2005/8/layout/vList2"/>
    <dgm:cxn modelId="{4E0DC4DB-12D2-43DF-96B9-7ABF39D0FFF3}" type="presParOf" srcId="{F60F0330-490E-4F08-9D84-1946F79F32F4}" destId="{6B45FF18-7C0B-49C5-A26F-29A5B248C7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E379D-307A-4FA5-8E96-FA441374CE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36ED7FA-92B8-4C7C-BBE7-AF4D18D73E23}">
      <dgm:prSet/>
      <dgm:spPr/>
      <dgm:t>
        <a:bodyPr/>
        <a:lstStyle/>
        <a:p>
          <a:pPr algn="just"/>
          <a:r>
            <a:rPr lang="hr-HR" dirty="0"/>
            <a:t>Sredinom XIX. stoljeća počinju se koristiti anestetici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eter i kloroform</a:t>
          </a:r>
          <a:r>
            <a:rPr lang="hr-HR" dirty="0"/>
            <a:t> – preparati za omamljivanje i ublažavanje boli kod pacijenata</a:t>
          </a:r>
          <a:endParaRPr lang="en-US" dirty="0"/>
        </a:p>
      </dgm:t>
    </dgm:pt>
    <dgm:pt modelId="{80ACF66C-93D2-4667-99C2-8C3036E5841F}" type="parTrans" cxnId="{4732D52F-EBD4-416B-8413-CC7B0280F1AA}">
      <dgm:prSet/>
      <dgm:spPr/>
      <dgm:t>
        <a:bodyPr/>
        <a:lstStyle/>
        <a:p>
          <a:endParaRPr lang="en-US"/>
        </a:p>
      </dgm:t>
    </dgm:pt>
    <dgm:pt modelId="{22D7FA41-10CE-4F29-90C1-CB8AD4EDE66A}" type="sibTrans" cxnId="{4732D52F-EBD4-416B-8413-CC7B0280F1AA}">
      <dgm:prSet/>
      <dgm:spPr/>
      <dgm:t>
        <a:bodyPr/>
        <a:lstStyle/>
        <a:p>
          <a:endParaRPr lang="en-US"/>
        </a:p>
      </dgm:t>
    </dgm:pt>
    <dgm:pt modelId="{CDC82142-B182-47A2-9533-974BDE089006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 Thomas Green Morton </a:t>
          </a:r>
          <a:r>
            <a:rPr lang="hr-HR" dirty="0"/>
            <a:t>– 1846. godine prvi put upotrijebio eter te pomoću njega bezbolno izvadio zub</a:t>
          </a:r>
          <a:endParaRPr lang="en-US" dirty="0"/>
        </a:p>
      </dgm:t>
    </dgm:pt>
    <dgm:pt modelId="{629D61F8-F4A4-4250-A130-B7E7E4BFFCDE}" type="parTrans" cxnId="{CA31BE33-B72F-4ED3-8A73-8BB34CDAAC35}">
      <dgm:prSet/>
      <dgm:spPr/>
      <dgm:t>
        <a:bodyPr/>
        <a:lstStyle/>
        <a:p>
          <a:endParaRPr lang="en-US"/>
        </a:p>
      </dgm:t>
    </dgm:pt>
    <dgm:pt modelId="{B7B64C0C-62E0-471D-BF74-683810F62DEA}" type="sibTrans" cxnId="{CA31BE33-B72F-4ED3-8A73-8BB34CDAAC35}">
      <dgm:prSet/>
      <dgm:spPr/>
      <dgm:t>
        <a:bodyPr/>
        <a:lstStyle/>
        <a:p>
          <a:endParaRPr lang="en-US"/>
        </a:p>
      </dgm:t>
    </dgm:pt>
    <dgm:pt modelId="{DBFE54B1-B38E-4F09-BFB6-E5A8EBFE4C93}">
      <dgm:prSet/>
      <dgm:spPr/>
      <dgm:t>
        <a:bodyPr/>
        <a:lstStyle/>
        <a:p>
          <a:pPr algn="just"/>
          <a:r>
            <a:rPr lang="hr-HR" dirty="0"/>
            <a:t>Anestetici olakšali posao kirurzima i stomatolozima</a:t>
          </a:r>
          <a:endParaRPr lang="en-US" dirty="0"/>
        </a:p>
      </dgm:t>
    </dgm:pt>
    <dgm:pt modelId="{54EE32A6-9130-4D02-987D-47B09FE2DD2D}" type="parTrans" cxnId="{822C2254-C6BC-4300-8B72-13E3508F4565}">
      <dgm:prSet/>
      <dgm:spPr/>
      <dgm:t>
        <a:bodyPr/>
        <a:lstStyle/>
        <a:p>
          <a:endParaRPr lang="en-US"/>
        </a:p>
      </dgm:t>
    </dgm:pt>
    <dgm:pt modelId="{3C665EAF-B69E-4782-9534-A586AA68E216}" type="sibTrans" cxnId="{822C2254-C6BC-4300-8B72-13E3508F4565}">
      <dgm:prSet/>
      <dgm:spPr/>
      <dgm:t>
        <a:bodyPr/>
        <a:lstStyle/>
        <a:p>
          <a:endParaRPr lang="en-US"/>
        </a:p>
      </dgm:t>
    </dgm:pt>
    <dgm:pt modelId="{1C0F2889-BE6F-49C5-AF46-44FA0420F2B5}" type="pres">
      <dgm:prSet presAssocID="{83CE379D-307A-4FA5-8E96-FA441374CED9}" presName="linear" presStyleCnt="0">
        <dgm:presLayoutVars>
          <dgm:animLvl val="lvl"/>
          <dgm:resizeHandles val="exact"/>
        </dgm:presLayoutVars>
      </dgm:prSet>
      <dgm:spPr/>
    </dgm:pt>
    <dgm:pt modelId="{296AEBA2-41C9-4AE3-A61F-93C5E4F3256B}" type="pres">
      <dgm:prSet presAssocID="{A36ED7FA-92B8-4C7C-BBE7-AF4D18D73E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CD4323-9571-49CB-9920-01941BF8B01A}" type="pres">
      <dgm:prSet presAssocID="{22D7FA41-10CE-4F29-90C1-CB8AD4EDE66A}" presName="spacer" presStyleCnt="0"/>
      <dgm:spPr/>
    </dgm:pt>
    <dgm:pt modelId="{22E6BFF4-342E-4E04-8433-8C08C0276E89}" type="pres">
      <dgm:prSet presAssocID="{CDC82142-B182-47A2-9533-974BDE0890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40836-5ACF-4C36-BAFF-32EBB522CA2C}" type="pres">
      <dgm:prSet presAssocID="{B7B64C0C-62E0-471D-BF74-683810F62DEA}" presName="spacer" presStyleCnt="0"/>
      <dgm:spPr/>
    </dgm:pt>
    <dgm:pt modelId="{A5CD6D1E-BB65-47C0-BC2C-9F761FCBD62A}" type="pres">
      <dgm:prSet presAssocID="{DBFE54B1-B38E-4F09-BFB6-E5A8EBFE4C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2D52F-EBD4-416B-8413-CC7B0280F1AA}" srcId="{83CE379D-307A-4FA5-8E96-FA441374CED9}" destId="{A36ED7FA-92B8-4C7C-BBE7-AF4D18D73E23}" srcOrd="0" destOrd="0" parTransId="{80ACF66C-93D2-4667-99C2-8C3036E5841F}" sibTransId="{22D7FA41-10CE-4F29-90C1-CB8AD4EDE66A}"/>
    <dgm:cxn modelId="{CA31BE33-B72F-4ED3-8A73-8BB34CDAAC35}" srcId="{83CE379D-307A-4FA5-8E96-FA441374CED9}" destId="{CDC82142-B182-47A2-9533-974BDE089006}" srcOrd="1" destOrd="0" parTransId="{629D61F8-F4A4-4250-A130-B7E7E4BFFCDE}" sibTransId="{B7B64C0C-62E0-471D-BF74-683810F62DEA}"/>
    <dgm:cxn modelId="{A32C9C73-4708-44F0-9E8E-D582D2AA8B32}" type="presOf" srcId="{CDC82142-B182-47A2-9533-974BDE089006}" destId="{22E6BFF4-342E-4E04-8433-8C08C0276E89}" srcOrd="0" destOrd="0" presId="urn:microsoft.com/office/officeart/2005/8/layout/vList2"/>
    <dgm:cxn modelId="{19581B74-9D17-488A-852C-0A042F22B3BA}" type="presOf" srcId="{A36ED7FA-92B8-4C7C-BBE7-AF4D18D73E23}" destId="{296AEBA2-41C9-4AE3-A61F-93C5E4F3256B}" srcOrd="0" destOrd="0" presId="urn:microsoft.com/office/officeart/2005/8/layout/vList2"/>
    <dgm:cxn modelId="{822C2254-C6BC-4300-8B72-13E3508F4565}" srcId="{83CE379D-307A-4FA5-8E96-FA441374CED9}" destId="{DBFE54B1-B38E-4F09-BFB6-E5A8EBFE4C93}" srcOrd="2" destOrd="0" parTransId="{54EE32A6-9130-4D02-987D-47B09FE2DD2D}" sibTransId="{3C665EAF-B69E-4782-9534-A586AA68E216}"/>
    <dgm:cxn modelId="{940FCE58-B23C-4E98-8800-0ED85A8B9264}" type="presOf" srcId="{83CE379D-307A-4FA5-8E96-FA441374CED9}" destId="{1C0F2889-BE6F-49C5-AF46-44FA0420F2B5}" srcOrd="0" destOrd="0" presId="urn:microsoft.com/office/officeart/2005/8/layout/vList2"/>
    <dgm:cxn modelId="{E8CF61FF-E43B-4441-9983-BAFC207B65B7}" type="presOf" srcId="{DBFE54B1-B38E-4F09-BFB6-E5A8EBFE4C93}" destId="{A5CD6D1E-BB65-47C0-BC2C-9F761FCBD62A}" srcOrd="0" destOrd="0" presId="urn:microsoft.com/office/officeart/2005/8/layout/vList2"/>
    <dgm:cxn modelId="{D833EB38-1B3E-461A-9C84-CBE2E20AE2AA}" type="presParOf" srcId="{1C0F2889-BE6F-49C5-AF46-44FA0420F2B5}" destId="{296AEBA2-41C9-4AE3-A61F-93C5E4F3256B}" srcOrd="0" destOrd="0" presId="urn:microsoft.com/office/officeart/2005/8/layout/vList2"/>
    <dgm:cxn modelId="{9FA15E4F-1656-44A6-9D5D-CA0B942446A8}" type="presParOf" srcId="{1C0F2889-BE6F-49C5-AF46-44FA0420F2B5}" destId="{0ACD4323-9571-49CB-9920-01941BF8B01A}" srcOrd="1" destOrd="0" presId="urn:microsoft.com/office/officeart/2005/8/layout/vList2"/>
    <dgm:cxn modelId="{D9383C48-D51D-4F55-8D5E-3EC046879997}" type="presParOf" srcId="{1C0F2889-BE6F-49C5-AF46-44FA0420F2B5}" destId="{22E6BFF4-342E-4E04-8433-8C08C0276E89}" srcOrd="2" destOrd="0" presId="urn:microsoft.com/office/officeart/2005/8/layout/vList2"/>
    <dgm:cxn modelId="{F4ACFC9B-E224-45C3-90A4-5873CEFE14DA}" type="presParOf" srcId="{1C0F2889-BE6F-49C5-AF46-44FA0420F2B5}" destId="{97640836-5ACF-4C36-BAFF-32EBB522CA2C}" srcOrd="3" destOrd="0" presId="urn:microsoft.com/office/officeart/2005/8/layout/vList2"/>
    <dgm:cxn modelId="{0FAACBC0-DB87-4178-93B5-9808D814DE49}" type="presParOf" srcId="{1C0F2889-BE6F-49C5-AF46-44FA0420F2B5}" destId="{A5CD6D1E-BB65-47C0-BC2C-9F761FCBD6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E379D-307A-4FA5-8E96-FA441374CE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36ED7FA-92B8-4C7C-BBE7-AF4D18D73E23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Ignaz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Semmelweiss</a:t>
          </a:r>
          <a:r>
            <a:rPr lang="hr-HR" dirty="0"/>
            <a:t> – liječnik iz Beča</a:t>
          </a:r>
          <a:endParaRPr lang="en-US" dirty="0"/>
        </a:p>
      </dgm:t>
    </dgm:pt>
    <dgm:pt modelId="{80ACF66C-93D2-4667-99C2-8C3036E5841F}" type="parTrans" cxnId="{4732D52F-EBD4-416B-8413-CC7B0280F1AA}">
      <dgm:prSet/>
      <dgm:spPr/>
      <dgm:t>
        <a:bodyPr/>
        <a:lstStyle/>
        <a:p>
          <a:endParaRPr lang="en-US"/>
        </a:p>
      </dgm:t>
    </dgm:pt>
    <dgm:pt modelId="{22D7FA41-10CE-4F29-90C1-CB8AD4EDE66A}" type="sibTrans" cxnId="{4732D52F-EBD4-416B-8413-CC7B0280F1AA}">
      <dgm:prSet/>
      <dgm:spPr/>
      <dgm:t>
        <a:bodyPr/>
        <a:lstStyle/>
        <a:p>
          <a:endParaRPr lang="en-US"/>
        </a:p>
      </dgm:t>
    </dgm:pt>
    <dgm:pt modelId="{CDC82142-B182-47A2-9533-974BDE089006}">
      <dgm:prSet/>
      <dgm:spPr/>
      <dgm:t>
        <a:bodyPr/>
        <a:lstStyle/>
        <a:p>
          <a:pPr algn="just"/>
          <a:r>
            <a:rPr lang="hr-HR" dirty="0"/>
            <a:t>1847. godine došao do jednog od najvažnijih otkrića u medicini</a:t>
          </a:r>
          <a:endParaRPr lang="en-US" dirty="0"/>
        </a:p>
      </dgm:t>
    </dgm:pt>
    <dgm:pt modelId="{629D61F8-F4A4-4250-A130-B7E7E4BFFCDE}" type="parTrans" cxnId="{CA31BE33-B72F-4ED3-8A73-8BB34CDAAC35}">
      <dgm:prSet/>
      <dgm:spPr/>
      <dgm:t>
        <a:bodyPr/>
        <a:lstStyle/>
        <a:p>
          <a:endParaRPr lang="en-US"/>
        </a:p>
      </dgm:t>
    </dgm:pt>
    <dgm:pt modelId="{B7B64C0C-62E0-471D-BF74-683810F62DEA}" type="sibTrans" cxnId="{CA31BE33-B72F-4ED3-8A73-8BB34CDAAC35}">
      <dgm:prSet/>
      <dgm:spPr/>
      <dgm:t>
        <a:bodyPr/>
        <a:lstStyle/>
        <a:p>
          <a:endParaRPr lang="en-US"/>
        </a:p>
      </dgm:t>
    </dgm:pt>
    <dgm:pt modelId="{DBFE54B1-B38E-4F09-BFB6-E5A8EBFE4C93}">
      <dgm:prSet/>
      <dgm:spPr/>
      <dgm:t>
        <a:bodyPr/>
        <a:lstStyle/>
        <a:p>
          <a:pPr algn="just"/>
          <a:r>
            <a:rPr lang="hr-HR" dirty="0"/>
            <a:t>Tvrdio da liječnici moraju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 ruke i rabiti sredstva za dezinfekciju</a:t>
          </a:r>
          <a:r>
            <a:rPr lang="hr-HR" dirty="0"/>
            <a:t> – sprečavanje prenošenja bolesti</a:t>
          </a:r>
          <a:endParaRPr lang="en-US" dirty="0"/>
        </a:p>
      </dgm:t>
    </dgm:pt>
    <dgm:pt modelId="{54EE32A6-9130-4D02-987D-47B09FE2DD2D}" type="parTrans" cxnId="{822C2254-C6BC-4300-8B72-13E3508F4565}">
      <dgm:prSet/>
      <dgm:spPr/>
      <dgm:t>
        <a:bodyPr/>
        <a:lstStyle/>
        <a:p>
          <a:endParaRPr lang="en-US"/>
        </a:p>
      </dgm:t>
    </dgm:pt>
    <dgm:pt modelId="{3C665EAF-B69E-4782-9534-A586AA68E216}" type="sibTrans" cxnId="{822C2254-C6BC-4300-8B72-13E3508F4565}">
      <dgm:prSet/>
      <dgm:spPr/>
      <dgm:t>
        <a:bodyPr/>
        <a:lstStyle/>
        <a:p>
          <a:endParaRPr lang="en-US"/>
        </a:p>
      </dgm:t>
    </dgm:pt>
    <dgm:pt modelId="{1C0F2889-BE6F-49C5-AF46-44FA0420F2B5}" type="pres">
      <dgm:prSet presAssocID="{83CE379D-307A-4FA5-8E96-FA441374CED9}" presName="linear" presStyleCnt="0">
        <dgm:presLayoutVars>
          <dgm:animLvl val="lvl"/>
          <dgm:resizeHandles val="exact"/>
        </dgm:presLayoutVars>
      </dgm:prSet>
      <dgm:spPr/>
    </dgm:pt>
    <dgm:pt modelId="{296AEBA2-41C9-4AE3-A61F-93C5E4F3256B}" type="pres">
      <dgm:prSet presAssocID="{A36ED7FA-92B8-4C7C-BBE7-AF4D18D73E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CD4323-9571-49CB-9920-01941BF8B01A}" type="pres">
      <dgm:prSet presAssocID="{22D7FA41-10CE-4F29-90C1-CB8AD4EDE66A}" presName="spacer" presStyleCnt="0"/>
      <dgm:spPr/>
    </dgm:pt>
    <dgm:pt modelId="{22E6BFF4-342E-4E04-8433-8C08C0276E89}" type="pres">
      <dgm:prSet presAssocID="{CDC82142-B182-47A2-9533-974BDE0890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40836-5ACF-4C36-BAFF-32EBB522CA2C}" type="pres">
      <dgm:prSet presAssocID="{B7B64C0C-62E0-471D-BF74-683810F62DEA}" presName="spacer" presStyleCnt="0"/>
      <dgm:spPr/>
    </dgm:pt>
    <dgm:pt modelId="{A5CD6D1E-BB65-47C0-BC2C-9F761FCBD62A}" type="pres">
      <dgm:prSet presAssocID="{DBFE54B1-B38E-4F09-BFB6-E5A8EBFE4C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2D52F-EBD4-416B-8413-CC7B0280F1AA}" srcId="{83CE379D-307A-4FA5-8E96-FA441374CED9}" destId="{A36ED7FA-92B8-4C7C-BBE7-AF4D18D73E23}" srcOrd="0" destOrd="0" parTransId="{80ACF66C-93D2-4667-99C2-8C3036E5841F}" sibTransId="{22D7FA41-10CE-4F29-90C1-CB8AD4EDE66A}"/>
    <dgm:cxn modelId="{CA31BE33-B72F-4ED3-8A73-8BB34CDAAC35}" srcId="{83CE379D-307A-4FA5-8E96-FA441374CED9}" destId="{CDC82142-B182-47A2-9533-974BDE089006}" srcOrd="1" destOrd="0" parTransId="{629D61F8-F4A4-4250-A130-B7E7E4BFFCDE}" sibTransId="{B7B64C0C-62E0-471D-BF74-683810F62DEA}"/>
    <dgm:cxn modelId="{A32C9C73-4708-44F0-9E8E-D582D2AA8B32}" type="presOf" srcId="{CDC82142-B182-47A2-9533-974BDE089006}" destId="{22E6BFF4-342E-4E04-8433-8C08C0276E89}" srcOrd="0" destOrd="0" presId="urn:microsoft.com/office/officeart/2005/8/layout/vList2"/>
    <dgm:cxn modelId="{19581B74-9D17-488A-852C-0A042F22B3BA}" type="presOf" srcId="{A36ED7FA-92B8-4C7C-BBE7-AF4D18D73E23}" destId="{296AEBA2-41C9-4AE3-A61F-93C5E4F3256B}" srcOrd="0" destOrd="0" presId="urn:microsoft.com/office/officeart/2005/8/layout/vList2"/>
    <dgm:cxn modelId="{822C2254-C6BC-4300-8B72-13E3508F4565}" srcId="{83CE379D-307A-4FA5-8E96-FA441374CED9}" destId="{DBFE54B1-B38E-4F09-BFB6-E5A8EBFE4C93}" srcOrd="2" destOrd="0" parTransId="{54EE32A6-9130-4D02-987D-47B09FE2DD2D}" sibTransId="{3C665EAF-B69E-4782-9534-A586AA68E216}"/>
    <dgm:cxn modelId="{940FCE58-B23C-4E98-8800-0ED85A8B9264}" type="presOf" srcId="{83CE379D-307A-4FA5-8E96-FA441374CED9}" destId="{1C0F2889-BE6F-49C5-AF46-44FA0420F2B5}" srcOrd="0" destOrd="0" presId="urn:microsoft.com/office/officeart/2005/8/layout/vList2"/>
    <dgm:cxn modelId="{E8CF61FF-E43B-4441-9983-BAFC207B65B7}" type="presOf" srcId="{DBFE54B1-B38E-4F09-BFB6-E5A8EBFE4C93}" destId="{A5CD6D1E-BB65-47C0-BC2C-9F761FCBD62A}" srcOrd="0" destOrd="0" presId="urn:microsoft.com/office/officeart/2005/8/layout/vList2"/>
    <dgm:cxn modelId="{D833EB38-1B3E-461A-9C84-CBE2E20AE2AA}" type="presParOf" srcId="{1C0F2889-BE6F-49C5-AF46-44FA0420F2B5}" destId="{296AEBA2-41C9-4AE3-A61F-93C5E4F3256B}" srcOrd="0" destOrd="0" presId="urn:microsoft.com/office/officeart/2005/8/layout/vList2"/>
    <dgm:cxn modelId="{9FA15E4F-1656-44A6-9D5D-CA0B942446A8}" type="presParOf" srcId="{1C0F2889-BE6F-49C5-AF46-44FA0420F2B5}" destId="{0ACD4323-9571-49CB-9920-01941BF8B01A}" srcOrd="1" destOrd="0" presId="urn:microsoft.com/office/officeart/2005/8/layout/vList2"/>
    <dgm:cxn modelId="{D9383C48-D51D-4F55-8D5E-3EC046879997}" type="presParOf" srcId="{1C0F2889-BE6F-49C5-AF46-44FA0420F2B5}" destId="{22E6BFF4-342E-4E04-8433-8C08C0276E89}" srcOrd="2" destOrd="0" presId="urn:microsoft.com/office/officeart/2005/8/layout/vList2"/>
    <dgm:cxn modelId="{F4ACFC9B-E224-45C3-90A4-5873CEFE14DA}" type="presParOf" srcId="{1C0F2889-BE6F-49C5-AF46-44FA0420F2B5}" destId="{97640836-5ACF-4C36-BAFF-32EBB522CA2C}" srcOrd="3" destOrd="0" presId="urn:microsoft.com/office/officeart/2005/8/layout/vList2"/>
    <dgm:cxn modelId="{0FAACBC0-DB87-4178-93B5-9808D814DE49}" type="presParOf" srcId="{1C0F2889-BE6F-49C5-AF46-44FA0420F2B5}" destId="{A5CD6D1E-BB65-47C0-BC2C-9F761FCBD6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E379D-307A-4FA5-8E96-FA441374CE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36ED7FA-92B8-4C7C-BBE7-AF4D18D73E23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Joseph Lister </a:t>
          </a:r>
          <a:r>
            <a:rPr lang="hr-HR" dirty="0"/>
            <a:t>– engleski liječnik</a:t>
          </a:r>
          <a:endParaRPr lang="en-US" dirty="0"/>
        </a:p>
      </dgm:t>
    </dgm:pt>
    <dgm:pt modelId="{80ACF66C-93D2-4667-99C2-8C3036E5841F}" type="parTrans" cxnId="{4732D52F-EBD4-416B-8413-CC7B0280F1AA}">
      <dgm:prSet/>
      <dgm:spPr/>
      <dgm:t>
        <a:bodyPr/>
        <a:lstStyle/>
        <a:p>
          <a:endParaRPr lang="en-US"/>
        </a:p>
      </dgm:t>
    </dgm:pt>
    <dgm:pt modelId="{22D7FA41-10CE-4F29-90C1-CB8AD4EDE66A}" type="sibTrans" cxnId="{4732D52F-EBD4-416B-8413-CC7B0280F1AA}">
      <dgm:prSet/>
      <dgm:spPr/>
      <dgm:t>
        <a:bodyPr/>
        <a:lstStyle/>
        <a:p>
          <a:endParaRPr lang="en-US"/>
        </a:p>
      </dgm:t>
    </dgm:pt>
    <dgm:pt modelId="{CDC82142-B182-47A2-9533-974BDE089006}">
      <dgm:prSet/>
      <dgm:spPr/>
      <dgm:t>
        <a:bodyPr/>
        <a:lstStyle/>
        <a:p>
          <a:r>
            <a:rPr lang="hr-HR" dirty="0"/>
            <a:t>Uveo obvezno prokuhavanje medicinskih instrumenata prije i poslije operacija – smanjen broj smrtnih slučajeva </a:t>
          </a:r>
          <a:endParaRPr lang="en-US" dirty="0"/>
        </a:p>
      </dgm:t>
    </dgm:pt>
    <dgm:pt modelId="{629D61F8-F4A4-4250-A130-B7E7E4BFFCDE}" type="parTrans" cxnId="{CA31BE33-B72F-4ED3-8A73-8BB34CDAAC35}">
      <dgm:prSet/>
      <dgm:spPr/>
      <dgm:t>
        <a:bodyPr/>
        <a:lstStyle/>
        <a:p>
          <a:endParaRPr lang="en-US"/>
        </a:p>
      </dgm:t>
    </dgm:pt>
    <dgm:pt modelId="{B7B64C0C-62E0-471D-BF74-683810F62DEA}" type="sibTrans" cxnId="{CA31BE33-B72F-4ED3-8A73-8BB34CDAAC35}">
      <dgm:prSet/>
      <dgm:spPr/>
      <dgm:t>
        <a:bodyPr/>
        <a:lstStyle/>
        <a:p>
          <a:endParaRPr lang="en-US"/>
        </a:p>
      </dgm:t>
    </dgm:pt>
    <dgm:pt modelId="{DBFE54B1-B38E-4F09-BFB6-E5A8EBFE4C93}">
      <dgm:prSet/>
      <dgm:spPr/>
      <dgm:t>
        <a:bodyPr/>
        <a:lstStyle/>
        <a:p>
          <a:r>
            <a:rPr lang="hr-HR" b="1" dirty="0"/>
            <a:t>Mikroorganizmi</a:t>
          </a:r>
          <a:r>
            <a:rPr lang="hr-HR" dirty="0"/>
            <a:t> – uzročnici bolesti znanstveno prihvaćeni tek potkraj XIX. stoljeća</a:t>
          </a:r>
          <a:endParaRPr lang="en-US" dirty="0"/>
        </a:p>
      </dgm:t>
    </dgm:pt>
    <dgm:pt modelId="{54EE32A6-9130-4D02-987D-47B09FE2DD2D}" type="parTrans" cxnId="{822C2254-C6BC-4300-8B72-13E3508F4565}">
      <dgm:prSet/>
      <dgm:spPr/>
      <dgm:t>
        <a:bodyPr/>
        <a:lstStyle/>
        <a:p>
          <a:endParaRPr lang="en-US"/>
        </a:p>
      </dgm:t>
    </dgm:pt>
    <dgm:pt modelId="{3C665EAF-B69E-4782-9534-A586AA68E216}" type="sibTrans" cxnId="{822C2254-C6BC-4300-8B72-13E3508F4565}">
      <dgm:prSet/>
      <dgm:spPr/>
      <dgm:t>
        <a:bodyPr/>
        <a:lstStyle/>
        <a:p>
          <a:endParaRPr lang="en-US"/>
        </a:p>
      </dgm:t>
    </dgm:pt>
    <dgm:pt modelId="{1C0F2889-BE6F-49C5-AF46-44FA0420F2B5}" type="pres">
      <dgm:prSet presAssocID="{83CE379D-307A-4FA5-8E96-FA441374CED9}" presName="linear" presStyleCnt="0">
        <dgm:presLayoutVars>
          <dgm:animLvl val="lvl"/>
          <dgm:resizeHandles val="exact"/>
        </dgm:presLayoutVars>
      </dgm:prSet>
      <dgm:spPr/>
    </dgm:pt>
    <dgm:pt modelId="{296AEBA2-41C9-4AE3-A61F-93C5E4F3256B}" type="pres">
      <dgm:prSet presAssocID="{A36ED7FA-92B8-4C7C-BBE7-AF4D18D73E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CD4323-9571-49CB-9920-01941BF8B01A}" type="pres">
      <dgm:prSet presAssocID="{22D7FA41-10CE-4F29-90C1-CB8AD4EDE66A}" presName="spacer" presStyleCnt="0"/>
      <dgm:spPr/>
    </dgm:pt>
    <dgm:pt modelId="{22E6BFF4-342E-4E04-8433-8C08C0276E89}" type="pres">
      <dgm:prSet presAssocID="{CDC82142-B182-47A2-9533-974BDE0890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40836-5ACF-4C36-BAFF-32EBB522CA2C}" type="pres">
      <dgm:prSet presAssocID="{B7B64C0C-62E0-471D-BF74-683810F62DEA}" presName="spacer" presStyleCnt="0"/>
      <dgm:spPr/>
    </dgm:pt>
    <dgm:pt modelId="{A5CD6D1E-BB65-47C0-BC2C-9F761FCBD62A}" type="pres">
      <dgm:prSet presAssocID="{DBFE54B1-B38E-4F09-BFB6-E5A8EBFE4C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32D52F-EBD4-416B-8413-CC7B0280F1AA}" srcId="{83CE379D-307A-4FA5-8E96-FA441374CED9}" destId="{A36ED7FA-92B8-4C7C-BBE7-AF4D18D73E23}" srcOrd="0" destOrd="0" parTransId="{80ACF66C-93D2-4667-99C2-8C3036E5841F}" sibTransId="{22D7FA41-10CE-4F29-90C1-CB8AD4EDE66A}"/>
    <dgm:cxn modelId="{CA31BE33-B72F-4ED3-8A73-8BB34CDAAC35}" srcId="{83CE379D-307A-4FA5-8E96-FA441374CED9}" destId="{CDC82142-B182-47A2-9533-974BDE089006}" srcOrd="1" destOrd="0" parTransId="{629D61F8-F4A4-4250-A130-B7E7E4BFFCDE}" sibTransId="{B7B64C0C-62E0-471D-BF74-683810F62DEA}"/>
    <dgm:cxn modelId="{A32C9C73-4708-44F0-9E8E-D582D2AA8B32}" type="presOf" srcId="{CDC82142-B182-47A2-9533-974BDE089006}" destId="{22E6BFF4-342E-4E04-8433-8C08C0276E89}" srcOrd="0" destOrd="0" presId="urn:microsoft.com/office/officeart/2005/8/layout/vList2"/>
    <dgm:cxn modelId="{19581B74-9D17-488A-852C-0A042F22B3BA}" type="presOf" srcId="{A36ED7FA-92B8-4C7C-BBE7-AF4D18D73E23}" destId="{296AEBA2-41C9-4AE3-A61F-93C5E4F3256B}" srcOrd="0" destOrd="0" presId="urn:microsoft.com/office/officeart/2005/8/layout/vList2"/>
    <dgm:cxn modelId="{822C2254-C6BC-4300-8B72-13E3508F4565}" srcId="{83CE379D-307A-4FA5-8E96-FA441374CED9}" destId="{DBFE54B1-B38E-4F09-BFB6-E5A8EBFE4C93}" srcOrd="2" destOrd="0" parTransId="{54EE32A6-9130-4D02-987D-47B09FE2DD2D}" sibTransId="{3C665EAF-B69E-4782-9534-A586AA68E216}"/>
    <dgm:cxn modelId="{940FCE58-B23C-4E98-8800-0ED85A8B9264}" type="presOf" srcId="{83CE379D-307A-4FA5-8E96-FA441374CED9}" destId="{1C0F2889-BE6F-49C5-AF46-44FA0420F2B5}" srcOrd="0" destOrd="0" presId="urn:microsoft.com/office/officeart/2005/8/layout/vList2"/>
    <dgm:cxn modelId="{E8CF61FF-E43B-4441-9983-BAFC207B65B7}" type="presOf" srcId="{DBFE54B1-B38E-4F09-BFB6-E5A8EBFE4C93}" destId="{A5CD6D1E-BB65-47C0-BC2C-9F761FCBD62A}" srcOrd="0" destOrd="0" presId="urn:microsoft.com/office/officeart/2005/8/layout/vList2"/>
    <dgm:cxn modelId="{D833EB38-1B3E-461A-9C84-CBE2E20AE2AA}" type="presParOf" srcId="{1C0F2889-BE6F-49C5-AF46-44FA0420F2B5}" destId="{296AEBA2-41C9-4AE3-A61F-93C5E4F3256B}" srcOrd="0" destOrd="0" presId="urn:microsoft.com/office/officeart/2005/8/layout/vList2"/>
    <dgm:cxn modelId="{9FA15E4F-1656-44A6-9D5D-CA0B942446A8}" type="presParOf" srcId="{1C0F2889-BE6F-49C5-AF46-44FA0420F2B5}" destId="{0ACD4323-9571-49CB-9920-01941BF8B01A}" srcOrd="1" destOrd="0" presId="urn:microsoft.com/office/officeart/2005/8/layout/vList2"/>
    <dgm:cxn modelId="{D9383C48-D51D-4F55-8D5E-3EC046879997}" type="presParOf" srcId="{1C0F2889-BE6F-49C5-AF46-44FA0420F2B5}" destId="{22E6BFF4-342E-4E04-8433-8C08C0276E89}" srcOrd="2" destOrd="0" presId="urn:microsoft.com/office/officeart/2005/8/layout/vList2"/>
    <dgm:cxn modelId="{F4ACFC9B-E224-45C3-90A4-5873CEFE14DA}" type="presParOf" srcId="{1C0F2889-BE6F-49C5-AF46-44FA0420F2B5}" destId="{97640836-5ACF-4C36-BAFF-32EBB522CA2C}" srcOrd="3" destOrd="0" presId="urn:microsoft.com/office/officeart/2005/8/layout/vList2"/>
    <dgm:cxn modelId="{0FAACBC0-DB87-4178-93B5-9808D814DE49}" type="presParOf" srcId="{1C0F2889-BE6F-49C5-AF46-44FA0420F2B5}" destId="{A5CD6D1E-BB65-47C0-BC2C-9F761FCBD6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FEF8D-3C23-43D6-8130-38354F18B8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9CC4673-ECB5-4A0A-9455-A98184E222C8}">
      <dgm:prSet phldrT="[Tekst]"/>
      <dgm:spPr/>
      <dgm:t>
        <a:bodyPr/>
        <a:lstStyle/>
        <a:p>
          <a:r>
            <a:rPr lang="hr-HR" dirty="0"/>
            <a:t>Tuberkuloza – uzročnik, simptomi?</a:t>
          </a:r>
        </a:p>
      </dgm:t>
    </dgm:pt>
    <dgm:pt modelId="{65F90F69-1686-4CFB-B99D-E351A7841165}" type="parTrans" cxnId="{B683BE4C-BEE2-4106-9922-6358C3D8813C}">
      <dgm:prSet/>
      <dgm:spPr/>
      <dgm:t>
        <a:bodyPr/>
        <a:lstStyle/>
        <a:p>
          <a:endParaRPr lang="hr-HR"/>
        </a:p>
      </dgm:t>
    </dgm:pt>
    <dgm:pt modelId="{D2BD0B7C-273E-4674-8D90-77EC8CDD3C78}" type="sibTrans" cxnId="{B683BE4C-BEE2-4106-9922-6358C3D8813C}">
      <dgm:prSet/>
      <dgm:spPr/>
      <dgm:t>
        <a:bodyPr/>
        <a:lstStyle/>
        <a:p>
          <a:endParaRPr lang="hr-HR"/>
        </a:p>
      </dgm:t>
    </dgm:pt>
    <dgm:pt modelId="{939EBB29-10B5-4947-B016-99E18E46B9B8}">
      <dgm:prSet phldrT="[Tekst]"/>
      <dgm:spPr/>
      <dgm:t>
        <a:bodyPr/>
        <a:lstStyle/>
        <a:p>
          <a:r>
            <a:rPr lang="hr-HR" dirty="0"/>
            <a:t>Kolera – uzročnik, simptomi?</a:t>
          </a:r>
        </a:p>
      </dgm:t>
    </dgm:pt>
    <dgm:pt modelId="{2B67D8A0-8ABE-48D0-AB0C-8829DE2EA4A2}" type="parTrans" cxnId="{313E6B74-C275-42FE-A621-A7BDC691639C}">
      <dgm:prSet/>
      <dgm:spPr/>
      <dgm:t>
        <a:bodyPr/>
        <a:lstStyle/>
        <a:p>
          <a:endParaRPr lang="hr-HR"/>
        </a:p>
      </dgm:t>
    </dgm:pt>
    <dgm:pt modelId="{87BB546D-1A39-4901-A2E9-1BBABA7CFAEE}" type="sibTrans" cxnId="{313E6B74-C275-42FE-A621-A7BDC691639C}">
      <dgm:prSet/>
      <dgm:spPr/>
      <dgm:t>
        <a:bodyPr/>
        <a:lstStyle/>
        <a:p>
          <a:endParaRPr lang="hr-HR"/>
        </a:p>
      </dgm:t>
    </dgm:pt>
    <dgm:pt modelId="{F8A637E9-F18A-4E4C-90F9-070A8D270427}">
      <dgm:prSet phldrT="[Tekst]"/>
      <dgm:spPr/>
      <dgm:t>
        <a:bodyPr/>
        <a:lstStyle/>
        <a:p>
          <a:r>
            <a:rPr lang="hr-HR" dirty="0"/>
            <a:t>Bjesnoća – uzročnik, simptomi?</a:t>
          </a:r>
        </a:p>
      </dgm:t>
    </dgm:pt>
    <dgm:pt modelId="{4A62D8E7-18BB-415A-B3D5-34C5F0713A3A}" type="parTrans" cxnId="{E7DCDC39-5AA3-4C18-8565-008BB949150F}">
      <dgm:prSet/>
      <dgm:spPr/>
      <dgm:t>
        <a:bodyPr/>
        <a:lstStyle/>
        <a:p>
          <a:endParaRPr lang="hr-HR"/>
        </a:p>
      </dgm:t>
    </dgm:pt>
    <dgm:pt modelId="{F5E1353B-73B0-4D1E-824D-D792BAF08371}" type="sibTrans" cxnId="{E7DCDC39-5AA3-4C18-8565-008BB949150F}">
      <dgm:prSet/>
      <dgm:spPr/>
      <dgm:t>
        <a:bodyPr/>
        <a:lstStyle/>
        <a:p>
          <a:endParaRPr lang="hr-HR"/>
        </a:p>
      </dgm:t>
    </dgm:pt>
    <dgm:pt modelId="{A993919A-D71E-4D6E-A10C-7AFAEF06DFE6}" type="pres">
      <dgm:prSet presAssocID="{F69FEF8D-3C23-43D6-8130-38354F18B8F5}" presName="linear" presStyleCnt="0">
        <dgm:presLayoutVars>
          <dgm:dir/>
          <dgm:animLvl val="lvl"/>
          <dgm:resizeHandles val="exact"/>
        </dgm:presLayoutVars>
      </dgm:prSet>
      <dgm:spPr/>
    </dgm:pt>
    <dgm:pt modelId="{EE7A896C-4DCD-405E-AB2E-654839348E83}" type="pres">
      <dgm:prSet presAssocID="{99CC4673-ECB5-4A0A-9455-A98184E222C8}" presName="parentLin" presStyleCnt="0"/>
      <dgm:spPr/>
    </dgm:pt>
    <dgm:pt modelId="{5A0261EB-B403-4102-8664-4CD23B167070}" type="pres">
      <dgm:prSet presAssocID="{99CC4673-ECB5-4A0A-9455-A98184E222C8}" presName="parentLeftMargin" presStyleLbl="node1" presStyleIdx="0" presStyleCnt="3"/>
      <dgm:spPr/>
    </dgm:pt>
    <dgm:pt modelId="{2F308AD7-E164-438D-A45F-56088431AAE5}" type="pres">
      <dgm:prSet presAssocID="{99CC4673-ECB5-4A0A-9455-A98184E222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FCFE0-53E1-4206-AA0A-044A9ED5CD4B}" type="pres">
      <dgm:prSet presAssocID="{99CC4673-ECB5-4A0A-9455-A98184E222C8}" presName="negativeSpace" presStyleCnt="0"/>
      <dgm:spPr/>
    </dgm:pt>
    <dgm:pt modelId="{E855CDCB-3461-423E-BFC8-33834CA45AC2}" type="pres">
      <dgm:prSet presAssocID="{99CC4673-ECB5-4A0A-9455-A98184E222C8}" presName="childText" presStyleLbl="conFgAcc1" presStyleIdx="0" presStyleCnt="3">
        <dgm:presLayoutVars>
          <dgm:bulletEnabled val="1"/>
        </dgm:presLayoutVars>
      </dgm:prSet>
      <dgm:spPr/>
    </dgm:pt>
    <dgm:pt modelId="{F4C286DC-C55C-4AFB-A869-714455B4F84A}" type="pres">
      <dgm:prSet presAssocID="{D2BD0B7C-273E-4674-8D90-77EC8CDD3C78}" presName="spaceBetweenRectangles" presStyleCnt="0"/>
      <dgm:spPr/>
    </dgm:pt>
    <dgm:pt modelId="{35F6C8F4-06D5-4708-A305-CB7BD2D53593}" type="pres">
      <dgm:prSet presAssocID="{939EBB29-10B5-4947-B016-99E18E46B9B8}" presName="parentLin" presStyleCnt="0"/>
      <dgm:spPr/>
    </dgm:pt>
    <dgm:pt modelId="{8D2E58CE-152D-456E-921D-BE9B07AE9F3B}" type="pres">
      <dgm:prSet presAssocID="{939EBB29-10B5-4947-B016-99E18E46B9B8}" presName="parentLeftMargin" presStyleLbl="node1" presStyleIdx="0" presStyleCnt="3"/>
      <dgm:spPr/>
    </dgm:pt>
    <dgm:pt modelId="{97F2E17D-BFDF-4EB3-B2F9-2523CF721B25}" type="pres">
      <dgm:prSet presAssocID="{939EBB29-10B5-4947-B016-99E18E46B9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9B953E-378F-4B84-A378-B79EF5A673CE}" type="pres">
      <dgm:prSet presAssocID="{939EBB29-10B5-4947-B016-99E18E46B9B8}" presName="negativeSpace" presStyleCnt="0"/>
      <dgm:spPr/>
    </dgm:pt>
    <dgm:pt modelId="{B265BF06-2B5F-4C5B-85B7-1E6A9FE61DF4}" type="pres">
      <dgm:prSet presAssocID="{939EBB29-10B5-4947-B016-99E18E46B9B8}" presName="childText" presStyleLbl="conFgAcc1" presStyleIdx="1" presStyleCnt="3">
        <dgm:presLayoutVars>
          <dgm:bulletEnabled val="1"/>
        </dgm:presLayoutVars>
      </dgm:prSet>
      <dgm:spPr/>
    </dgm:pt>
    <dgm:pt modelId="{8B7928B3-1594-4F56-99DE-1D8F87576151}" type="pres">
      <dgm:prSet presAssocID="{87BB546D-1A39-4901-A2E9-1BBABA7CFAEE}" presName="spaceBetweenRectangles" presStyleCnt="0"/>
      <dgm:spPr/>
    </dgm:pt>
    <dgm:pt modelId="{4E85D81F-969B-48CF-839B-97CB64F74F66}" type="pres">
      <dgm:prSet presAssocID="{F8A637E9-F18A-4E4C-90F9-070A8D270427}" presName="parentLin" presStyleCnt="0"/>
      <dgm:spPr/>
    </dgm:pt>
    <dgm:pt modelId="{678E8E03-5026-44FC-86DB-164DC2142252}" type="pres">
      <dgm:prSet presAssocID="{F8A637E9-F18A-4E4C-90F9-070A8D270427}" presName="parentLeftMargin" presStyleLbl="node1" presStyleIdx="1" presStyleCnt="3"/>
      <dgm:spPr/>
    </dgm:pt>
    <dgm:pt modelId="{E3A63484-348B-4CB3-ACB4-60504EDC389F}" type="pres">
      <dgm:prSet presAssocID="{F8A637E9-F18A-4E4C-90F9-070A8D2704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D3E1DD3-B121-47B8-AB1C-129E67730642}" type="pres">
      <dgm:prSet presAssocID="{F8A637E9-F18A-4E4C-90F9-070A8D270427}" presName="negativeSpace" presStyleCnt="0"/>
      <dgm:spPr/>
    </dgm:pt>
    <dgm:pt modelId="{23DDF1D8-0453-47CD-B5D5-FD102BF3DCA0}" type="pres">
      <dgm:prSet presAssocID="{F8A637E9-F18A-4E4C-90F9-070A8D2704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C48101-930F-4A0C-8871-17EF7738C340}" type="presOf" srcId="{99CC4673-ECB5-4A0A-9455-A98184E222C8}" destId="{5A0261EB-B403-4102-8664-4CD23B167070}" srcOrd="0" destOrd="0" presId="urn:microsoft.com/office/officeart/2005/8/layout/list1"/>
    <dgm:cxn modelId="{E7DCDC39-5AA3-4C18-8565-008BB949150F}" srcId="{F69FEF8D-3C23-43D6-8130-38354F18B8F5}" destId="{F8A637E9-F18A-4E4C-90F9-070A8D270427}" srcOrd="2" destOrd="0" parTransId="{4A62D8E7-18BB-415A-B3D5-34C5F0713A3A}" sibTransId="{F5E1353B-73B0-4D1E-824D-D792BAF08371}"/>
    <dgm:cxn modelId="{BC5F2247-F756-4919-86B5-7156DCCFE7D3}" type="presOf" srcId="{939EBB29-10B5-4947-B016-99E18E46B9B8}" destId="{8D2E58CE-152D-456E-921D-BE9B07AE9F3B}" srcOrd="0" destOrd="0" presId="urn:microsoft.com/office/officeart/2005/8/layout/list1"/>
    <dgm:cxn modelId="{B683BE4C-BEE2-4106-9922-6358C3D8813C}" srcId="{F69FEF8D-3C23-43D6-8130-38354F18B8F5}" destId="{99CC4673-ECB5-4A0A-9455-A98184E222C8}" srcOrd="0" destOrd="0" parTransId="{65F90F69-1686-4CFB-B99D-E351A7841165}" sibTransId="{D2BD0B7C-273E-4674-8D90-77EC8CDD3C78}"/>
    <dgm:cxn modelId="{313E6B74-C275-42FE-A621-A7BDC691639C}" srcId="{F69FEF8D-3C23-43D6-8130-38354F18B8F5}" destId="{939EBB29-10B5-4947-B016-99E18E46B9B8}" srcOrd="1" destOrd="0" parTransId="{2B67D8A0-8ABE-48D0-AB0C-8829DE2EA4A2}" sibTransId="{87BB546D-1A39-4901-A2E9-1BBABA7CFAEE}"/>
    <dgm:cxn modelId="{0FBFA759-4FB7-48B7-A5CA-05BE4EB710AF}" type="presOf" srcId="{F8A637E9-F18A-4E4C-90F9-070A8D270427}" destId="{E3A63484-348B-4CB3-ACB4-60504EDC389F}" srcOrd="1" destOrd="0" presId="urn:microsoft.com/office/officeart/2005/8/layout/list1"/>
    <dgm:cxn modelId="{7686C58F-2977-40EB-974B-8F647B3EA947}" type="presOf" srcId="{939EBB29-10B5-4947-B016-99E18E46B9B8}" destId="{97F2E17D-BFDF-4EB3-B2F9-2523CF721B25}" srcOrd="1" destOrd="0" presId="urn:microsoft.com/office/officeart/2005/8/layout/list1"/>
    <dgm:cxn modelId="{95729091-80F9-4F85-B2E6-F1DE5291D656}" type="presOf" srcId="{F8A637E9-F18A-4E4C-90F9-070A8D270427}" destId="{678E8E03-5026-44FC-86DB-164DC2142252}" srcOrd="0" destOrd="0" presId="urn:microsoft.com/office/officeart/2005/8/layout/list1"/>
    <dgm:cxn modelId="{42479098-1A7E-4C2F-8D5C-D9B72AF41C4A}" type="presOf" srcId="{99CC4673-ECB5-4A0A-9455-A98184E222C8}" destId="{2F308AD7-E164-438D-A45F-56088431AAE5}" srcOrd="1" destOrd="0" presId="urn:microsoft.com/office/officeart/2005/8/layout/list1"/>
    <dgm:cxn modelId="{807368A6-D101-4E98-9F61-F8B53038348A}" type="presOf" srcId="{F69FEF8D-3C23-43D6-8130-38354F18B8F5}" destId="{A993919A-D71E-4D6E-A10C-7AFAEF06DFE6}" srcOrd="0" destOrd="0" presId="urn:microsoft.com/office/officeart/2005/8/layout/list1"/>
    <dgm:cxn modelId="{C39B7C37-16ED-4375-A92D-1DA8A7522863}" type="presParOf" srcId="{A993919A-D71E-4D6E-A10C-7AFAEF06DFE6}" destId="{EE7A896C-4DCD-405E-AB2E-654839348E83}" srcOrd="0" destOrd="0" presId="urn:microsoft.com/office/officeart/2005/8/layout/list1"/>
    <dgm:cxn modelId="{C1B8599D-7C59-4CFF-9055-FE6DADAAAFAE}" type="presParOf" srcId="{EE7A896C-4DCD-405E-AB2E-654839348E83}" destId="{5A0261EB-B403-4102-8664-4CD23B167070}" srcOrd="0" destOrd="0" presId="urn:microsoft.com/office/officeart/2005/8/layout/list1"/>
    <dgm:cxn modelId="{AA1BF989-A2C8-4434-BFBE-03AD7501E149}" type="presParOf" srcId="{EE7A896C-4DCD-405E-AB2E-654839348E83}" destId="{2F308AD7-E164-438D-A45F-56088431AAE5}" srcOrd="1" destOrd="0" presId="urn:microsoft.com/office/officeart/2005/8/layout/list1"/>
    <dgm:cxn modelId="{98CABAC9-A1BE-4437-97BC-86D2B68B7A97}" type="presParOf" srcId="{A993919A-D71E-4D6E-A10C-7AFAEF06DFE6}" destId="{A31FCFE0-53E1-4206-AA0A-044A9ED5CD4B}" srcOrd="1" destOrd="0" presId="urn:microsoft.com/office/officeart/2005/8/layout/list1"/>
    <dgm:cxn modelId="{4042BB7D-5891-48ED-B6D1-1FF9F83D7338}" type="presParOf" srcId="{A993919A-D71E-4D6E-A10C-7AFAEF06DFE6}" destId="{E855CDCB-3461-423E-BFC8-33834CA45AC2}" srcOrd="2" destOrd="0" presId="urn:microsoft.com/office/officeart/2005/8/layout/list1"/>
    <dgm:cxn modelId="{53A54170-F74B-484F-BBDC-C28588D86968}" type="presParOf" srcId="{A993919A-D71E-4D6E-A10C-7AFAEF06DFE6}" destId="{F4C286DC-C55C-4AFB-A869-714455B4F84A}" srcOrd="3" destOrd="0" presId="urn:microsoft.com/office/officeart/2005/8/layout/list1"/>
    <dgm:cxn modelId="{91EEAB72-D2A5-4ECB-941C-CF90AD1EF46A}" type="presParOf" srcId="{A993919A-D71E-4D6E-A10C-7AFAEF06DFE6}" destId="{35F6C8F4-06D5-4708-A305-CB7BD2D53593}" srcOrd="4" destOrd="0" presId="urn:microsoft.com/office/officeart/2005/8/layout/list1"/>
    <dgm:cxn modelId="{F26877E0-C2F3-4140-8DCD-F3187281B35C}" type="presParOf" srcId="{35F6C8F4-06D5-4708-A305-CB7BD2D53593}" destId="{8D2E58CE-152D-456E-921D-BE9B07AE9F3B}" srcOrd="0" destOrd="0" presId="urn:microsoft.com/office/officeart/2005/8/layout/list1"/>
    <dgm:cxn modelId="{FB3741F0-07CC-433E-B506-3D852D0FE14C}" type="presParOf" srcId="{35F6C8F4-06D5-4708-A305-CB7BD2D53593}" destId="{97F2E17D-BFDF-4EB3-B2F9-2523CF721B25}" srcOrd="1" destOrd="0" presId="urn:microsoft.com/office/officeart/2005/8/layout/list1"/>
    <dgm:cxn modelId="{97FDE17E-14FB-48D9-8400-34451B43B08E}" type="presParOf" srcId="{A993919A-D71E-4D6E-A10C-7AFAEF06DFE6}" destId="{619B953E-378F-4B84-A378-B79EF5A673CE}" srcOrd="5" destOrd="0" presId="urn:microsoft.com/office/officeart/2005/8/layout/list1"/>
    <dgm:cxn modelId="{8C2D3D30-CBF7-4A1F-A38A-8B71770AADF8}" type="presParOf" srcId="{A993919A-D71E-4D6E-A10C-7AFAEF06DFE6}" destId="{B265BF06-2B5F-4C5B-85B7-1E6A9FE61DF4}" srcOrd="6" destOrd="0" presId="urn:microsoft.com/office/officeart/2005/8/layout/list1"/>
    <dgm:cxn modelId="{1A3C10D9-2EC7-4C59-9255-B162A32A4AE4}" type="presParOf" srcId="{A993919A-D71E-4D6E-A10C-7AFAEF06DFE6}" destId="{8B7928B3-1594-4F56-99DE-1D8F87576151}" srcOrd="7" destOrd="0" presId="urn:microsoft.com/office/officeart/2005/8/layout/list1"/>
    <dgm:cxn modelId="{C5B9C7D1-5AA4-43E0-8426-08E1EA584B68}" type="presParOf" srcId="{A993919A-D71E-4D6E-A10C-7AFAEF06DFE6}" destId="{4E85D81F-969B-48CF-839B-97CB64F74F66}" srcOrd="8" destOrd="0" presId="urn:microsoft.com/office/officeart/2005/8/layout/list1"/>
    <dgm:cxn modelId="{4B94C9EB-F531-4E4F-8717-EE7BCB207FCA}" type="presParOf" srcId="{4E85D81F-969B-48CF-839B-97CB64F74F66}" destId="{678E8E03-5026-44FC-86DB-164DC2142252}" srcOrd="0" destOrd="0" presId="urn:microsoft.com/office/officeart/2005/8/layout/list1"/>
    <dgm:cxn modelId="{438032A4-DE0E-472B-933D-983A6970DE77}" type="presParOf" srcId="{4E85D81F-969B-48CF-839B-97CB64F74F66}" destId="{E3A63484-348B-4CB3-ACB4-60504EDC389F}" srcOrd="1" destOrd="0" presId="urn:microsoft.com/office/officeart/2005/8/layout/list1"/>
    <dgm:cxn modelId="{510A1578-9E19-4FEA-8338-E632B2B1977D}" type="presParOf" srcId="{A993919A-D71E-4D6E-A10C-7AFAEF06DFE6}" destId="{BD3E1DD3-B121-47B8-AB1C-129E67730642}" srcOrd="9" destOrd="0" presId="urn:microsoft.com/office/officeart/2005/8/layout/list1"/>
    <dgm:cxn modelId="{357948AB-F97F-47C2-A029-9F3CC5FF16B2}" type="presParOf" srcId="{A993919A-D71E-4D6E-A10C-7AFAEF06DFE6}" destId="{23DDF1D8-0453-47CD-B5D5-FD102BF3DC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CE379D-307A-4FA5-8E96-FA441374CE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36ED7FA-92B8-4C7C-BBE7-AF4D18D73E23}">
      <dgm:prSet/>
      <dgm:spPr/>
      <dgm:t>
        <a:bodyPr/>
        <a:lstStyle/>
        <a:p>
          <a:r>
            <a:rPr lang="hr-HR" dirty="0"/>
            <a:t>Europa 1800. godine imala 187 milijuna stanovnika, a 1900. godine 400 milijuna</a:t>
          </a:r>
          <a:endParaRPr lang="en-US" dirty="0"/>
        </a:p>
      </dgm:t>
    </dgm:pt>
    <dgm:pt modelId="{80ACF66C-93D2-4667-99C2-8C3036E5841F}" type="parTrans" cxnId="{4732D52F-EBD4-416B-8413-CC7B0280F1AA}">
      <dgm:prSet/>
      <dgm:spPr/>
      <dgm:t>
        <a:bodyPr/>
        <a:lstStyle/>
        <a:p>
          <a:endParaRPr lang="en-US"/>
        </a:p>
      </dgm:t>
    </dgm:pt>
    <dgm:pt modelId="{22D7FA41-10CE-4F29-90C1-CB8AD4EDE66A}" type="sibTrans" cxnId="{4732D52F-EBD4-416B-8413-CC7B0280F1AA}">
      <dgm:prSet/>
      <dgm:spPr/>
      <dgm:t>
        <a:bodyPr/>
        <a:lstStyle/>
        <a:p>
          <a:endParaRPr lang="en-US"/>
        </a:p>
      </dgm:t>
    </dgm:pt>
    <dgm:pt modelId="{CDC82142-B182-47A2-9533-974BDE089006}">
      <dgm:prSet/>
      <dgm:spPr/>
      <dgm:t>
        <a:bodyPr/>
        <a:lstStyle/>
        <a:p>
          <a:r>
            <a:rPr lang="hr-HR" dirty="0"/>
            <a:t>Broj stanovnika udvostručen</a:t>
          </a:r>
          <a:endParaRPr lang="en-US" dirty="0"/>
        </a:p>
      </dgm:t>
    </dgm:pt>
    <dgm:pt modelId="{629D61F8-F4A4-4250-A130-B7E7E4BFFCDE}" type="parTrans" cxnId="{CA31BE33-B72F-4ED3-8A73-8BB34CDAAC35}">
      <dgm:prSet/>
      <dgm:spPr/>
      <dgm:t>
        <a:bodyPr/>
        <a:lstStyle/>
        <a:p>
          <a:endParaRPr lang="en-US"/>
        </a:p>
      </dgm:t>
    </dgm:pt>
    <dgm:pt modelId="{B7B64C0C-62E0-471D-BF74-683810F62DEA}" type="sibTrans" cxnId="{CA31BE33-B72F-4ED3-8A73-8BB34CDAAC35}">
      <dgm:prSet/>
      <dgm:spPr/>
      <dgm:t>
        <a:bodyPr/>
        <a:lstStyle/>
        <a:p>
          <a:endParaRPr lang="en-US"/>
        </a:p>
      </dgm:t>
    </dgm:pt>
    <dgm:pt modelId="{1C0F2889-BE6F-49C5-AF46-44FA0420F2B5}" type="pres">
      <dgm:prSet presAssocID="{83CE379D-307A-4FA5-8E96-FA441374CED9}" presName="linear" presStyleCnt="0">
        <dgm:presLayoutVars>
          <dgm:animLvl val="lvl"/>
          <dgm:resizeHandles val="exact"/>
        </dgm:presLayoutVars>
      </dgm:prSet>
      <dgm:spPr/>
    </dgm:pt>
    <dgm:pt modelId="{296AEBA2-41C9-4AE3-A61F-93C5E4F3256B}" type="pres">
      <dgm:prSet presAssocID="{A36ED7FA-92B8-4C7C-BBE7-AF4D18D73E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CD4323-9571-49CB-9920-01941BF8B01A}" type="pres">
      <dgm:prSet presAssocID="{22D7FA41-10CE-4F29-90C1-CB8AD4EDE66A}" presName="spacer" presStyleCnt="0"/>
      <dgm:spPr/>
    </dgm:pt>
    <dgm:pt modelId="{22E6BFF4-342E-4E04-8433-8C08C0276E89}" type="pres">
      <dgm:prSet presAssocID="{CDC82142-B182-47A2-9533-974BDE0890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32D52F-EBD4-416B-8413-CC7B0280F1AA}" srcId="{83CE379D-307A-4FA5-8E96-FA441374CED9}" destId="{A36ED7FA-92B8-4C7C-BBE7-AF4D18D73E23}" srcOrd="0" destOrd="0" parTransId="{80ACF66C-93D2-4667-99C2-8C3036E5841F}" sibTransId="{22D7FA41-10CE-4F29-90C1-CB8AD4EDE66A}"/>
    <dgm:cxn modelId="{CA31BE33-B72F-4ED3-8A73-8BB34CDAAC35}" srcId="{83CE379D-307A-4FA5-8E96-FA441374CED9}" destId="{CDC82142-B182-47A2-9533-974BDE089006}" srcOrd="1" destOrd="0" parTransId="{629D61F8-F4A4-4250-A130-B7E7E4BFFCDE}" sibTransId="{B7B64C0C-62E0-471D-BF74-683810F62DEA}"/>
    <dgm:cxn modelId="{A32C9C73-4708-44F0-9E8E-D582D2AA8B32}" type="presOf" srcId="{CDC82142-B182-47A2-9533-974BDE089006}" destId="{22E6BFF4-342E-4E04-8433-8C08C0276E89}" srcOrd="0" destOrd="0" presId="urn:microsoft.com/office/officeart/2005/8/layout/vList2"/>
    <dgm:cxn modelId="{19581B74-9D17-488A-852C-0A042F22B3BA}" type="presOf" srcId="{A36ED7FA-92B8-4C7C-BBE7-AF4D18D73E23}" destId="{296AEBA2-41C9-4AE3-A61F-93C5E4F3256B}" srcOrd="0" destOrd="0" presId="urn:microsoft.com/office/officeart/2005/8/layout/vList2"/>
    <dgm:cxn modelId="{940FCE58-B23C-4E98-8800-0ED85A8B9264}" type="presOf" srcId="{83CE379D-307A-4FA5-8E96-FA441374CED9}" destId="{1C0F2889-BE6F-49C5-AF46-44FA0420F2B5}" srcOrd="0" destOrd="0" presId="urn:microsoft.com/office/officeart/2005/8/layout/vList2"/>
    <dgm:cxn modelId="{D833EB38-1B3E-461A-9C84-CBE2E20AE2AA}" type="presParOf" srcId="{1C0F2889-BE6F-49C5-AF46-44FA0420F2B5}" destId="{296AEBA2-41C9-4AE3-A61F-93C5E4F3256B}" srcOrd="0" destOrd="0" presId="urn:microsoft.com/office/officeart/2005/8/layout/vList2"/>
    <dgm:cxn modelId="{9FA15E4F-1656-44A6-9D5D-CA0B942446A8}" type="presParOf" srcId="{1C0F2889-BE6F-49C5-AF46-44FA0420F2B5}" destId="{0ACD4323-9571-49CB-9920-01941BF8B01A}" srcOrd="1" destOrd="0" presId="urn:microsoft.com/office/officeart/2005/8/layout/vList2"/>
    <dgm:cxn modelId="{D9383C48-D51D-4F55-8D5E-3EC046879997}" type="presParOf" srcId="{1C0F2889-BE6F-49C5-AF46-44FA0420F2B5}" destId="{22E6BFF4-342E-4E04-8433-8C08C0276E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87E69-455D-4BAA-8119-1DD89E475459}">
      <dsp:nvSpPr>
        <dsp:cNvPr id="0" name=""/>
        <dsp:cNvSpPr/>
      </dsp:nvSpPr>
      <dsp:spPr>
        <a:xfrm>
          <a:off x="0" y="323653"/>
          <a:ext cx="6903127" cy="92663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Bolesti se teško liječile jer ljudi nisu znali što ih uzrokuje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5" y="368888"/>
        <a:ext cx="6812657" cy="836169"/>
      </dsp:txXfrm>
    </dsp:sp>
    <dsp:sp modelId="{88C78E29-F471-41BB-9335-FF17D4AD25B2}">
      <dsp:nvSpPr>
        <dsp:cNvPr id="0" name=""/>
        <dsp:cNvSpPr/>
      </dsp:nvSpPr>
      <dsp:spPr>
        <a:xfrm>
          <a:off x="0" y="1319413"/>
          <a:ext cx="6903127" cy="926639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Edward Jenner </a:t>
          </a:r>
          <a:r>
            <a:rPr lang="hr-HR" sz="2400" kern="1200" dirty="0"/>
            <a:t>– engleski liječnik, bavio se prirodoslovnim istraživanjima i pokusima</a:t>
          </a:r>
          <a:endParaRPr lang="en-US" sz="2400" kern="1200" dirty="0"/>
        </a:p>
      </dsp:txBody>
      <dsp:txXfrm>
        <a:off x="45235" y="1364648"/>
        <a:ext cx="6812657" cy="836169"/>
      </dsp:txXfrm>
    </dsp:sp>
    <dsp:sp modelId="{AEEEBAA1-C9A7-4BE4-9D23-E2ED60AD3001}">
      <dsp:nvSpPr>
        <dsp:cNvPr id="0" name=""/>
        <dsp:cNvSpPr/>
      </dsp:nvSpPr>
      <dsp:spPr>
        <a:xfrm>
          <a:off x="0" y="2315173"/>
          <a:ext cx="6903127" cy="926639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Dokazao da ljudi zaraženi kravljim boginjama kasnije neće oboljeti od velikih boginja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5" y="2360408"/>
        <a:ext cx="6812657" cy="836169"/>
      </dsp:txXfrm>
    </dsp:sp>
    <dsp:sp modelId="{6B45FF18-7C0B-49C5-A26F-29A5B248C7D8}">
      <dsp:nvSpPr>
        <dsp:cNvPr id="0" name=""/>
        <dsp:cNvSpPr/>
      </dsp:nvSpPr>
      <dsp:spPr>
        <a:xfrm>
          <a:off x="0" y="3310933"/>
          <a:ext cx="6903127" cy="92663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Vakcinacija</a:t>
          </a:r>
          <a:r>
            <a:rPr lang="hr-HR" sz="2400" kern="1200" dirty="0"/>
            <a:t> – postupak stvaranja imuniteta na bolest, najčešće cijepljenjem (lat. </a:t>
          </a:r>
          <a:r>
            <a:rPr lang="hr-HR" sz="2400" i="1" kern="1200" dirty="0" err="1"/>
            <a:t>vacca</a:t>
          </a:r>
          <a:r>
            <a:rPr lang="hr-HR" sz="2400" kern="1200" dirty="0"/>
            <a:t> – krava)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5" y="3356168"/>
        <a:ext cx="6812657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EBA2-41C9-4AE3-A61F-93C5E4F3256B}">
      <dsp:nvSpPr>
        <dsp:cNvPr id="0" name=""/>
        <dsp:cNvSpPr/>
      </dsp:nvSpPr>
      <dsp:spPr>
        <a:xfrm>
          <a:off x="0" y="145696"/>
          <a:ext cx="7153183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Sredinom XIX. stoljeća počinju se koristiti anestetici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eter i kloroform</a:t>
          </a:r>
          <a:r>
            <a:rPr lang="hr-HR" sz="2600" kern="1200" dirty="0"/>
            <a:t> – preparati za omamljivanje i ublažavanje boli kod pacijenata</a:t>
          </a:r>
          <a:endParaRPr lang="en-US" sz="2600" kern="1200" dirty="0"/>
        </a:p>
      </dsp:txBody>
      <dsp:txXfrm>
        <a:off x="66824" y="212520"/>
        <a:ext cx="7019535" cy="1235252"/>
      </dsp:txXfrm>
    </dsp:sp>
    <dsp:sp modelId="{22E6BFF4-342E-4E04-8433-8C08C0276E89}">
      <dsp:nvSpPr>
        <dsp:cNvPr id="0" name=""/>
        <dsp:cNvSpPr/>
      </dsp:nvSpPr>
      <dsp:spPr>
        <a:xfrm>
          <a:off x="0" y="1589476"/>
          <a:ext cx="7153183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William Thomas Green Morton </a:t>
          </a:r>
          <a:r>
            <a:rPr lang="hr-HR" sz="2600" kern="1200" dirty="0"/>
            <a:t>– 1846. godine prvi put upotrijebio eter te pomoću njega bezbolno izvadio zub</a:t>
          </a:r>
          <a:endParaRPr lang="en-US" sz="2600" kern="1200" dirty="0"/>
        </a:p>
      </dsp:txBody>
      <dsp:txXfrm>
        <a:off x="66824" y="1656300"/>
        <a:ext cx="7019535" cy="1235252"/>
      </dsp:txXfrm>
    </dsp:sp>
    <dsp:sp modelId="{A5CD6D1E-BB65-47C0-BC2C-9F761FCBD62A}">
      <dsp:nvSpPr>
        <dsp:cNvPr id="0" name=""/>
        <dsp:cNvSpPr/>
      </dsp:nvSpPr>
      <dsp:spPr>
        <a:xfrm>
          <a:off x="0" y="3033256"/>
          <a:ext cx="7153183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Anestetici olakšali posao kirurzima i stomatolozima</a:t>
          </a:r>
          <a:endParaRPr lang="en-US" sz="2600" kern="1200" dirty="0"/>
        </a:p>
      </dsp:txBody>
      <dsp:txXfrm>
        <a:off x="66824" y="3100080"/>
        <a:ext cx="7019535" cy="1235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EBA2-41C9-4AE3-A61F-93C5E4F3256B}">
      <dsp:nvSpPr>
        <dsp:cNvPr id="0" name=""/>
        <dsp:cNvSpPr/>
      </dsp:nvSpPr>
      <dsp:spPr>
        <a:xfrm>
          <a:off x="0" y="78649"/>
          <a:ext cx="7153183" cy="141167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Ignaz 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Semmelweiss</a:t>
          </a:r>
          <a:r>
            <a:rPr lang="hr-HR" sz="2700" kern="1200" dirty="0"/>
            <a:t> – liječnik iz Beča</a:t>
          </a:r>
          <a:endParaRPr lang="en-US" sz="2700" kern="1200" dirty="0"/>
        </a:p>
      </dsp:txBody>
      <dsp:txXfrm>
        <a:off x="68912" y="147561"/>
        <a:ext cx="7015359" cy="1273854"/>
      </dsp:txXfrm>
    </dsp:sp>
    <dsp:sp modelId="{22E6BFF4-342E-4E04-8433-8C08C0276E89}">
      <dsp:nvSpPr>
        <dsp:cNvPr id="0" name=""/>
        <dsp:cNvSpPr/>
      </dsp:nvSpPr>
      <dsp:spPr>
        <a:xfrm>
          <a:off x="0" y="1568087"/>
          <a:ext cx="7153183" cy="1411678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1847. godine došao do jednog od najvažnijih otkrića u medicini</a:t>
          </a:r>
          <a:endParaRPr lang="en-US" sz="2700" kern="1200" dirty="0"/>
        </a:p>
      </dsp:txBody>
      <dsp:txXfrm>
        <a:off x="68912" y="1636999"/>
        <a:ext cx="7015359" cy="1273854"/>
      </dsp:txXfrm>
    </dsp:sp>
    <dsp:sp modelId="{A5CD6D1E-BB65-47C0-BC2C-9F761FCBD62A}">
      <dsp:nvSpPr>
        <dsp:cNvPr id="0" name=""/>
        <dsp:cNvSpPr/>
      </dsp:nvSpPr>
      <dsp:spPr>
        <a:xfrm>
          <a:off x="0" y="3057525"/>
          <a:ext cx="7153183" cy="1411678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Tvrdio da liječnici moraju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 ruke i rabiti sredstva za dezinfekciju</a:t>
          </a:r>
          <a:r>
            <a:rPr lang="hr-HR" sz="2700" kern="1200" dirty="0"/>
            <a:t> – sprečavanje prenošenja bolesti</a:t>
          </a:r>
          <a:endParaRPr lang="en-US" sz="2700" kern="1200" dirty="0"/>
        </a:p>
      </dsp:txBody>
      <dsp:txXfrm>
        <a:off x="68912" y="3126437"/>
        <a:ext cx="7015359" cy="1273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EBA2-41C9-4AE3-A61F-93C5E4F3256B}">
      <dsp:nvSpPr>
        <dsp:cNvPr id="0" name=""/>
        <dsp:cNvSpPr/>
      </dsp:nvSpPr>
      <dsp:spPr>
        <a:xfrm>
          <a:off x="0" y="63841"/>
          <a:ext cx="7153183" cy="14215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Joseph Lister </a:t>
          </a:r>
          <a:r>
            <a:rPr lang="hr-HR" sz="2700" kern="1200" dirty="0"/>
            <a:t>– engleski liječnik</a:t>
          </a:r>
          <a:endParaRPr lang="en-US" sz="2700" kern="1200" dirty="0"/>
        </a:p>
      </dsp:txBody>
      <dsp:txXfrm>
        <a:off x="69394" y="133235"/>
        <a:ext cx="7014395" cy="1282762"/>
      </dsp:txXfrm>
    </dsp:sp>
    <dsp:sp modelId="{22E6BFF4-342E-4E04-8433-8C08C0276E89}">
      <dsp:nvSpPr>
        <dsp:cNvPr id="0" name=""/>
        <dsp:cNvSpPr/>
      </dsp:nvSpPr>
      <dsp:spPr>
        <a:xfrm>
          <a:off x="0" y="1563151"/>
          <a:ext cx="7153183" cy="142155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Uveo obvezno prokuhavanje medicinskih instrumenata prije i poslije operacija – smanjen broj smrtnih slučajeva </a:t>
          </a:r>
          <a:endParaRPr lang="en-US" sz="2700" kern="1200" dirty="0"/>
        </a:p>
      </dsp:txBody>
      <dsp:txXfrm>
        <a:off x="69394" y="1632545"/>
        <a:ext cx="7014395" cy="1282762"/>
      </dsp:txXfrm>
    </dsp:sp>
    <dsp:sp modelId="{A5CD6D1E-BB65-47C0-BC2C-9F761FCBD62A}">
      <dsp:nvSpPr>
        <dsp:cNvPr id="0" name=""/>
        <dsp:cNvSpPr/>
      </dsp:nvSpPr>
      <dsp:spPr>
        <a:xfrm>
          <a:off x="0" y="3062461"/>
          <a:ext cx="7153183" cy="14215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Mikroorganizmi</a:t>
          </a:r>
          <a:r>
            <a:rPr lang="hr-HR" sz="2700" kern="1200" dirty="0"/>
            <a:t> – uzročnici bolesti znanstveno prihvaćeni tek potkraj XIX. stoljeća</a:t>
          </a:r>
          <a:endParaRPr lang="en-US" sz="2700" kern="1200" dirty="0"/>
        </a:p>
      </dsp:txBody>
      <dsp:txXfrm>
        <a:off x="69394" y="3131855"/>
        <a:ext cx="7014395" cy="1282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5CDCB-3461-423E-BFC8-33834CA45AC2}">
      <dsp:nvSpPr>
        <dsp:cNvPr id="0" name=""/>
        <dsp:cNvSpPr/>
      </dsp:nvSpPr>
      <dsp:spPr>
        <a:xfrm>
          <a:off x="0" y="463318"/>
          <a:ext cx="573892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08AD7-E164-438D-A45F-56088431AAE5}">
      <dsp:nvSpPr>
        <dsp:cNvPr id="0" name=""/>
        <dsp:cNvSpPr/>
      </dsp:nvSpPr>
      <dsp:spPr>
        <a:xfrm>
          <a:off x="286946" y="50038"/>
          <a:ext cx="401724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842" tIns="0" rIns="1518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Tuberkuloza – uzročnik, simptomi?</a:t>
          </a:r>
        </a:p>
      </dsp:txBody>
      <dsp:txXfrm>
        <a:off x="327295" y="90387"/>
        <a:ext cx="3936546" cy="745862"/>
      </dsp:txXfrm>
    </dsp:sp>
    <dsp:sp modelId="{B265BF06-2B5F-4C5B-85B7-1E6A9FE61DF4}">
      <dsp:nvSpPr>
        <dsp:cNvPr id="0" name=""/>
        <dsp:cNvSpPr/>
      </dsp:nvSpPr>
      <dsp:spPr>
        <a:xfrm>
          <a:off x="0" y="1733399"/>
          <a:ext cx="573892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E17D-BFDF-4EB3-B2F9-2523CF721B25}">
      <dsp:nvSpPr>
        <dsp:cNvPr id="0" name=""/>
        <dsp:cNvSpPr/>
      </dsp:nvSpPr>
      <dsp:spPr>
        <a:xfrm>
          <a:off x="286946" y="1320118"/>
          <a:ext cx="401724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842" tIns="0" rIns="1518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Kolera – uzročnik, simptomi?</a:t>
          </a:r>
        </a:p>
      </dsp:txBody>
      <dsp:txXfrm>
        <a:off x="327295" y="1360467"/>
        <a:ext cx="3936546" cy="745862"/>
      </dsp:txXfrm>
    </dsp:sp>
    <dsp:sp modelId="{23DDF1D8-0453-47CD-B5D5-FD102BF3DCA0}">
      <dsp:nvSpPr>
        <dsp:cNvPr id="0" name=""/>
        <dsp:cNvSpPr/>
      </dsp:nvSpPr>
      <dsp:spPr>
        <a:xfrm>
          <a:off x="0" y="3003479"/>
          <a:ext cx="573892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63484-348B-4CB3-ACB4-60504EDC389F}">
      <dsp:nvSpPr>
        <dsp:cNvPr id="0" name=""/>
        <dsp:cNvSpPr/>
      </dsp:nvSpPr>
      <dsp:spPr>
        <a:xfrm>
          <a:off x="286946" y="2590199"/>
          <a:ext cx="401724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842" tIns="0" rIns="1518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Bjesnoća – uzročnik, simptomi?</a:t>
          </a:r>
        </a:p>
      </dsp:txBody>
      <dsp:txXfrm>
        <a:off x="327295" y="2630548"/>
        <a:ext cx="3936546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EBA2-41C9-4AE3-A61F-93C5E4F3256B}">
      <dsp:nvSpPr>
        <dsp:cNvPr id="0" name=""/>
        <dsp:cNvSpPr/>
      </dsp:nvSpPr>
      <dsp:spPr>
        <a:xfrm>
          <a:off x="0" y="17615"/>
          <a:ext cx="6347533" cy="17901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Europa 1800. godine imala 187 milijuna stanovnika, a 1900. godine 400 milijuna</a:t>
          </a:r>
          <a:endParaRPr lang="en-US" sz="3400" kern="1200" dirty="0"/>
        </a:p>
      </dsp:txBody>
      <dsp:txXfrm>
        <a:off x="87385" y="105000"/>
        <a:ext cx="6172763" cy="1615330"/>
      </dsp:txXfrm>
    </dsp:sp>
    <dsp:sp modelId="{22E6BFF4-342E-4E04-8433-8C08C0276E89}">
      <dsp:nvSpPr>
        <dsp:cNvPr id="0" name=""/>
        <dsp:cNvSpPr/>
      </dsp:nvSpPr>
      <dsp:spPr>
        <a:xfrm>
          <a:off x="0" y="1905635"/>
          <a:ext cx="6347533" cy="17901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Broj stanovnika udvostručen</a:t>
          </a:r>
          <a:endParaRPr lang="en-US" sz="3400" kern="1200" dirty="0"/>
        </a:p>
      </dsp:txBody>
      <dsp:txXfrm>
        <a:off x="87385" y="1993020"/>
        <a:ext cx="6172763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CC5EB8-5868-40EC-8D26-E698B4357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D521A3-7D3E-4342-AA05-F3988AE01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0F51E7-41C6-4746-B953-85252D63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659B86-40A1-4FF7-9652-EAAB0B11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BB6260-8B8E-4FC8-98D9-02F146F7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62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D6F41-3939-4778-B58F-D096CE73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DF93D1-3C18-4D5E-BA10-6199A960C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BD24AB-3BA5-4358-9B5E-10E3CB6A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7111FE-C891-4A53-98F5-A0492B98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47A721-8770-4A5D-8E80-C330C112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4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3EC02A9-EB38-4941-AF09-CB68F65F9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F395C2-9813-4092-9944-301985DAD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0303F0-B02D-4A4E-BE31-68720CC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7E76FF-E505-45CE-8906-A52F5D7D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CC9E74-152E-4E2C-AE43-6F6A04D6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95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99E96-F22C-4EB2-B77A-15399F24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5A6431-8BEB-49C1-A79E-2315BC79A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3612B0-B59B-4906-8392-5D0E34C9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3C431A-D586-4C91-BFD4-0DD7F457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D2B167-4C11-47B2-B0D3-ADB776A0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8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6A472-660E-4A9D-9754-374EFE6A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4614B13-86F8-48B0-A97D-2CA7D086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E1CF2C-5287-4D2C-93B5-1E80CC65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6446B4-F9A9-404D-87EF-B8F0691E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9FB13E-143C-4428-9C5E-A011A1E5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23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EA14E-5F9B-40D7-A14E-AD8488A3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C00CFB-7928-40EC-B77C-E9310E165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5D30E5-4C71-4076-8B29-3061E25A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04EC12-C7C7-43D4-B3AB-D2451DFC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317D11-9B0B-4423-A2B4-04C02E25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022130-A8FD-4E6A-B1C5-6D497762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B212B-1734-4867-98BC-2BD2DFEB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3E2DC4-6D16-4AFD-846B-4AA50B6B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93C2B7-7B2E-42CC-8C8F-C55E025EA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A64930-9739-4FF9-94A4-FB74F2D43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400B71-E6FB-4FCD-B573-BDC5304B7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C9EC1C6-837C-4114-BEED-9F130E87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760FB94-34A5-456A-BBB6-64F89AC3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A75DA3-C711-482A-BFEC-51331F5A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1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08A1A-95CD-4A29-8446-44F5F5C8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21E48B1-FFDE-4F68-9DDB-AF196B46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A87347F-5556-4E38-8954-E1CC5E3D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61B2AA4-D234-4306-B05E-357C1867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20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B27BF50-812C-4E2D-9FB5-C2D86FDB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4A76090-A71B-49D7-BEEC-8E14F848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325C10C-E280-4955-8B9F-DC1E4F8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0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66C63-0A54-4038-A0AC-329A818C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CD2BBF-C5E6-407E-8842-51CD6803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A8D1F38-AB54-40A7-8A9E-E9FCC5E0D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85B268-C01A-43B2-9A08-EE0EE5ED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42F363-1172-4679-ACE1-D88ABFC1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AB86C3-E5BE-4F00-8832-BB9A65BA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66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B4CDC-B432-4C98-AB04-BD3A108C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D5D3F7A-EF30-4B65-8455-03D5C7CFC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72C4E79-3F6A-4083-B8D7-6A2F5755C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E6DF73-65EB-4E47-B5C8-ED8F1FA6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C6F557-154F-40C1-B1FE-056CC659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FF2C38-88FF-4A6D-A97B-2163F4D6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C5E268A-C695-4BBD-8E35-A0E8C977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330E4F-E180-4F01-A609-493BC2A8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08A22A-2F45-472B-ACF5-69047EE6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E5EA-5F7C-418C-ACF0-854256FB0A12}" type="datetimeFigureOut">
              <a:rPr lang="hr-HR" smtClean="0"/>
              <a:t>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9F10BE-C96D-4776-99C5-B05C5AC7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48AFC5-C33E-4D4B-8B53-99AC62C6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1048-308C-45A6-84D6-5C0AFC7681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4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png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resource/32704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jp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ijelo, stajanje, muškarac&#10;&#10;Opis je automatski generiran">
            <a:extLst>
              <a:ext uri="{FF2B5EF4-FFF2-40B4-BE49-F238E27FC236}">
                <a16:creationId xmlns:a16="http://schemas.microsoft.com/office/drawing/2014/main" id="{50A10770-A264-4193-B3A8-2FF141F8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61" y="2806809"/>
            <a:ext cx="2636054" cy="40306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Promjene u društvu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Napredak znanosti i promjene u društvu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ijelo&#10;&#10;Opis je automatski generiran">
            <a:extLst>
              <a:ext uri="{FF2B5EF4-FFF2-40B4-BE49-F238E27FC236}">
                <a16:creationId xmlns:a16="http://schemas.microsoft.com/office/drawing/2014/main" id="{CFDFA5A6-57EE-4514-A3DF-2340BCBE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38608"/>
            <a:ext cx="2432482" cy="3719391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6F7A11D8-DAB3-4C5B-9DD8-1BD4E7BF3FB8}"/>
              </a:ext>
            </a:extLst>
          </p:cNvPr>
          <p:cNvSpPr/>
          <p:nvPr/>
        </p:nvSpPr>
        <p:spPr>
          <a:xfrm>
            <a:off x="1076169" y="763480"/>
            <a:ext cx="4294822" cy="3275859"/>
          </a:xfrm>
          <a:prstGeom prst="wedgeEllipseCallout">
            <a:avLst>
              <a:gd name="adj1" fmla="val -42895"/>
              <a:gd name="adj2" fmla="val 443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Kako objašnjavaš vezu između napretka medicine i naglog porasta broja stanovnika? 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43DC99B6-15F1-41E0-A5D8-F9D32BD46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439415"/>
              </p:ext>
            </p:extLst>
          </p:nvPr>
        </p:nvGraphicFramePr>
        <p:xfrm>
          <a:off x="5566299" y="1473692"/>
          <a:ext cx="6347533" cy="371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id="{A81E2495-4AD7-46F4-AD31-60CDE1AE7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E20DD90-463D-4613-8573-F699DC0787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30EE4A-488B-4A02-983C-8A0A05B8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25" y="1707563"/>
            <a:ext cx="3097013" cy="1541664"/>
          </a:xfrm>
        </p:spPr>
        <p:txBody>
          <a:bodyPr>
            <a:normAutofit/>
          </a:bodyPr>
          <a:lstStyle/>
          <a:p>
            <a:r>
              <a:rPr lang="hr-HR" sz="3200" dirty="0">
                <a:hlinkClick r:id="rId2"/>
              </a:rPr>
              <a:t>Promjene u društvu</a:t>
            </a:r>
            <a:r>
              <a:rPr lang="hr-HR" sz="3200" dirty="0"/>
              <a:t> 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" name="Slika 4" descr="Slika na kojoj se prikazuje elektronički, sjedenje, fotografija, računalo&#10;&#10;Opis je automatski generiran">
            <a:extLst>
              <a:ext uri="{FF2B5EF4-FFF2-40B4-BE49-F238E27FC236}">
                <a16:creationId xmlns:a16="http://schemas.microsoft.com/office/drawing/2014/main" id="{202AE6CF-24A1-4BF5-843E-CEDBDE1BB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05" y="1647825"/>
            <a:ext cx="8514940" cy="4023487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2D8F4B50-069F-465C-955B-8AAD48B0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152775"/>
            <a:ext cx="3043659" cy="30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ijelo&#10;&#10;Opis je automatski generiran">
            <a:extLst>
              <a:ext uri="{FF2B5EF4-FFF2-40B4-BE49-F238E27FC236}">
                <a16:creationId xmlns:a16="http://schemas.microsoft.com/office/drawing/2014/main" id="{5FCCF65B-64E2-487C-B8B3-F70580A23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38608"/>
            <a:ext cx="2432482" cy="371939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FD12BF0D-3D46-4E51-8A64-82F23E977669}"/>
              </a:ext>
            </a:extLst>
          </p:cNvPr>
          <p:cNvSpPr/>
          <p:nvPr/>
        </p:nvSpPr>
        <p:spPr>
          <a:xfrm>
            <a:off x="2123734" y="1997476"/>
            <a:ext cx="5466674" cy="4057095"/>
          </a:xfrm>
          <a:prstGeom prst="wedgeEllipseCallout">
            <a:avLst>
              <a:gd name="adj1" fmla="val -61695"/>
              <a:gd name="adj2" fmla="val -4811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Tko je izumio telegraf, a tko telefon? Za što je zaslužan Alfred Nobel? Što je Nobelova nagrada? Tko je bila Maria </a:t>
            </a:r>
            <a:r>
              <a:rPr lang="hr-HR" sz="2000" b="1" dirty="0"/>
              <a:t>Skłodowska-Curie? Tko je otkrio x-zrake?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Tko je bio Charles Darwin? Što znaš o njegovoj teoriji evolucije? 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E0E42A5-70C1-45BA-A5C4-E56AAE7897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70AB96-2D1A-479A-B2B9-728CB8C8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08" y="88776"/>
            <a:ext cx="3144761" cy="190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838ED4-4C7D-465C-849A-483603BB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24" y="4083728"/>
            <a:ext cx="3757030" cy="23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CF630C-6A0C-4D77-BF3F-3F40206A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68" y="1127464"/>
            <a:ext cx="2805770" cy="3084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ijelo&#10;&#10;Opis je automatski generiran">
            <a:extLst>
              <a:ext uri="{FF2B5EF4-FFF2-40B4-BE49-F238E27FC236}">
                <a16:creationId xmlns:a16="http://schemas.microsoft.com/office/drawing/2014/main" id="{8B7F27DB-CEA6-49C9-A30D-EFCB40BA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78" y="1659729"/>
            <a:ext cx="3023729" cy="46234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FD12BF0D-3D46-4E51-8A64-82F23E977669}"/>
              </a:ext>
            </a:extLst>
          </p:cNvPr>
          <p:cNvSpPr/>
          <p:nvPr/>
        </p:nvSpPr>
        <p:spPr>
          <a:xfrm>
            <a:off x="3712837" y="523783"/>
            <a:ext cx="6168010" cy="4403324"/>
          </a:xfrm>
          <a:prstGeom prst="wedgeEllipseCallout">
            <a:avLst>
              <a:gd name="adj1" fmla="val -60613"/>
              <a:gd name="adj2" fmla="val -437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Pročitaj tekst Medicina u U/str. 102-103 te potom odgovori na pitanja.</a:t>
            </a:r>
          </a:p>
          <a:p>
            <a:r>
              <a:rPr lang="hr-HR" b="1" dirty="0"/>
              <a:t>1. Zašto je ljudima u povijesti bilo teško liječiti mnoge bolesti?</a:t>
            </a:r>
          </a:p>
          <a:p>
            <a:r>
              <a:rPr lang="hr-HR" b="1" dirty="0"/>
              <a:t>2. Koju je bolest istraživao Edward Jenner?</a:t>
            </a:r>
          </a:p>
          <a:p>
            <a:r>
              <a:rPr lang="hr-HR" b="1" dirty="0"/>
              <a:t>3. Kakav je pokus proveo na ljudima? Što je dokazao?</a:t>
            </a:r>
          </a:p>
          <a:p>
            <a:r>
              <a:rPr lang="hr-HR" b="1" dirty="0"/>
              <a:t>4. Što je vakcinacija i od koje riječi dolazi taj izraz?</a:t>
            </a:r>
          </a:p>
        </p:txBody>
      </p:sp>
    </p:spTree>
    <p:extLst>
      <p:ext uri="{BB962C8B-B14F-4D97-AF65-F5344CB8AC3E}">
        <p14:creationId xmlns:p14="http://schemas.microsoft.com/office/powerpoint/2010/main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172F6E-B5C9-4583-98F9-E8EB321F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Medicina</a:t>
            </a:r>
            <a:r>
              <a:rPr lang="hr-HR" sz="5200" dirty="0"/>
              <a:t> 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id="{69D0215A-DDFB-499F-B98E-27C3F746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48403"/>
              </p:ext>
            </p:extLst>
          </p:nvPr>
        </p:nvGraphicFramePr>
        <p:xfrm>
          <a:off x="207886" y="1615736"/>
          <a:ext cx="6903127" cy="456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7108267-5495-4E25-B103-3233DA8C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7" y="2352675"/>
            <a:ext cx="4639733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89E251-CA5C-47E2-B5D5-DADEDDA8E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213D9F8-D7B7-441D-9691-E2B86E5922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86DDA5-4527-47E1-A2B6-CEF04139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Medicina</a:t>
            </a:r>
            <a:r>
              <a:rPr lang="hr-HR" sz="5200" dirty="0"/>
              <a:t>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5F0090D-97FD-4B6B-AF73-DC8B45293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72414"/>
              </p:ext>
            </p:extLst>
          </p:nvPr>
        </p:nvGraphicFramePr>
        <p:xfrm>
          <a:off x="314417" y="1642369"/>
          <a:ext cx="7153183" cy="454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D27E54F-66F9-4937-8ECF-8F50C102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84" y="2314575"/>
            <a:ext cx="4419110" cy="3162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6C1CECF-FAB2-4B34-91E5-2DFF9ABB1E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1B3E4B3-9184-485A-9A24-9130A3611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ijelo&#10;&#10;Opis je automatski generiran">
            <a:extLst>
              <a:ext uri="{FF2B5EF4-FFF2-40B4-BE49-F238E27FC236}">
                <a16:creationId xmlns:a16="http://schemas.microsoft.com/office/drawing/2014/main" id="{CB748501-4F7F-4CCF-9063-572B5D60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56" y="3638550"/>
            <a:ext cx="1956014" cy="2990849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9DF83A7-1578-48CB-B4D9-E93FFC13C273}"/>
              </a:ext>
            </a:extLst>
          </p:cNvPr>
          <p:cNvSpPr/>
          <p:nvPr/>
        </p:nvSpPr>
        <p:spPr>
          <a:xfrm>
            <a:off x="8763000" y="701040"/>
            <a:ext cx="3124200" cy="2879713"/>
          </a:xfrm>
          <a:prstGeom prst="wedgeEllipseCallout">
            <a:avLst>
              <a:gd name="adj1" fmla="val 18882"/>
              <a:gd name="adj2" fmla="val 70006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i analiziraj tekst o  </a:t>
            </a:r>
            <a:r>
              <a:rPr lang="hr-HR" sz="2000" b="1" dirty="0" err="1"/>
              <a:t>Semmelweissu</a:t>
            </a:r>
            <a:r>
              <a:rPr lang="hr-HR" sz="2000" b="1" dirty="0"/>
              <a:t> i Listeru u U/str. 103 -104, a zatim nadopuni rečenice.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4A7DD47-5AA5-42DC-BE60-F89500A15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2D2F02-2F69-47AE-A575-EAB13F990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578FF4B7-6D84-45EB-912F-A89DF2F81794}"/>
              </a:ext>
            </a:extLst>
          </p:cNvPr>
          <p:cNvGrpSpPr/>
          <p:nvPr/>
        </p:nvGrpSpPr>
        <p:grpSpPr>
          <a:xfrm>
            <a:off x="193979" y="190403"/>
            <a:ext cx="8254696" cy="5924744"/>
            <a:chOff x="12273" y="14871"/>
            <a:chExt cx="8908442" cy="5924744"/>
          </a:xfrm>
        </p:grpSpPr>
        <p:sp>
          <p:nvSpPr>
            <p:cNvPr id="11" name="Pravokutnik: zaobljeni kutovi 10">
              <a:extLst>
                <a:ext uri="{FF2B5EF4-FFF2-40B4-BE49-F238E27FC236}">
                  <a16:creationId xmlns:a16="http://schemas.microsoft.com/office/drawing/2014/main" id="{87C0167B-4492-42D7-A1BC-FC1BDB62893C}"/>
                </a:ext>
              </a:extLst>
            </p:cNvPr>
            <p:cNvSpPr/>
            <p:nvPr/>
          </p:nvSpPr>
          <p:spPr>
            <a:xfrm>
              <a:off x="12273" y="14871"/>
              <a:ext cx="8908442" cy="59247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avokutnik: zaobljeni kutovi 4">
              <a:extLst>
                <a:ext uri="{FF2B5EF4-FFF2-40B4-BE49-F238E27FC236}">
                  <a16:creationId xmlns:a16="http://schemas.microsoft.com/office/drawing/2014/main" id="{13B511D2-DE55-4F56-B8BE-0CAB675B22E7}"/>
                </a:ext>
              </a:extLst>
            </p:cNvPr>
            <p:cNvSpPr txBox="1"/>
            <p:nvPr/>
          </p:nvSpPr>
          <p:spPr>
            <a:xfrm>
              <a:off x="301495" y="304093"/>
              <a:ext cx="8329998" cy="5346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hr-HR" sz="2400" dirty="0" err="1"/>
                <a:t>Ignaz</a:t>
              </a:r>
              <a:r>
                <a:rPr lang="hr-HR" sz="2400" dirty="0"/>
                <a:t> </a:t>
              </a:r>
              <a:r>
                <a:rPr lang="hr-HR" sz="2400" dirty="0" err="1"/>
                <a:t>Semmelweiss</a:t>
              </a:r>
              <a:r>
                <a:rPr lang="hr-HR" sz="2400" dirty="0"/>
                <a:t> – liječnik iz ________</a:t>
              </a:r>
            </a:p>
            <a:p>
              <a:pPr algn="just"/>
              <a:r>
                <a:rPr lang="hr-HR" sz="2400" dirty="0"/>
                <a:t>- tvrdio da liječnici moraju ________ _______ i rabiti sredstava za ______________ kako bi  spriječili prenošenje  ___________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r-HR" sz="2400" dirty="0"/>
                <a:t>Joseph Lister – uveo je obavezno prokuhavanje______________ _____________ prije i poslije _______________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hr-HR" sz="2400" dirty="0"/>
                <a:t>________________ - uzročnici bolesti – znanstveno prihvaćeni tek potkraj XIX. stoljeća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hr-HR" sz="2400" dirty="0"/>
                <a:t>prvo je trebalo pronaći uzročnika bolesti, a potom i _______________ kako bi se stvorila otpornost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86DDA5-4527-47E1-A2B6-CEF04139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Medicina</a:t>
            </a:r>
            <a:r>
              <a:rPr lang="hr-HR" sz="5200" dirty="0"/>
              <a:t>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5F0090D-97FD-4B6B-AF73-DC8B45293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04359"/>
              </p:ext>
            </p:extLst>
          </p:nvPr>
        </p:nvGraphicFramePr>
        <p:xfrm>
          <a:off x="314417" y="1642369"/>
          <a:ext cx="7153183" cy="454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E6C1CECF-FAB2-4B34-91E5-2DFF9ABB1E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1B3E4B3-9184-485A-9A24-9130A3611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B088E37-7B5B-4B4A-91BE-A28EC6A0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429096"/>
            <a:ext cx="3619500" cy="4895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8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86DDA5-4527-47E1-A2B6-CEF04139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Medicina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5F0090D-97FD-4B6B-AF73-DC8B45293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70435"/>
              </p:ext>
            </p:extLst>
          </p:nvPr>
        </p:nvGraphicFramePr>
        <p:xfrm>
          <a:off x="314417" y="1642369"/>
          <a:ext cx="7153183" cy="454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E6C1CECF-FAB2-4B34-91E5-2DFF9ABB1E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1B3E4B3-9184-485A-9A24-9130A3611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122" name="Picture 2" descr="Joseph Lister - Wikipedia">
            <a:extLst>
              <a:ext uri="{FF2B5EF4-FFF2-40B4-BE49-F238E27FC236}">
                <a16:creationId xmlns:a16="http://schemas.microsoft.com/office/drawing/2014/main" id="{AC1E1AD8-3093-49A5-B4CB-E79B7CFF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09" y="1369520"/>
            <a:ext cx="3676165" cy="495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5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ijelo&#10;&#10;Opis je automatski generiran">
            <a:extLst>
              <a:ext uri="{FF2B5EF4-FFF2-40B4-BE49-F238E27FC236}">
                <a16:creationId xmlns:a16="http://schemas.microsoft.com/office/drawing/2014/main" id="{8B7F27DB-CEA6-49C9-A30D-EFCB40BA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36668"/>
            <a:ext cx="2582215" cy="39483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FD12BF0D-3D46-4E51-8A64-82F23E977669}"/>
              </a:ext>
            </a:extLst>
          </p:cNvPr>
          <p:cNvSpPr/>
          <p:nvPr/>
        </p:nvSpPr>
        <p:spPr>
          <a:xfrm>
            <a:off x="1164946" y="97654"/>
            <a:ext cx="4676561" cy="3453415"/>
          </a:xfrm>
          <a:prstGeom prst="wedgeEllipseCallout">
            <a:avLst>
              <a:gd name="adj1" fmla="val -43415"/>
              <a:gd name="adj2" fmla="val 4476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Analiziraj tablicu </a:t>
            </a:r>
            <a:r>
              <a:rPr lang="hr-HR" b="1" i="1" dirty="0"/>
              <a:t>Važna medicinska otkrića</a:t>
            </a:r>
            <a:r>
              <a:rPr lang="hr-HR" b="1" dirty="0"/>
              <a:t> u U/str. 104, a na internetu ukratko istraži bolesti tuberkuloza, kolera i bjesnoća. Zatim pročitaj izvor u RB/str. 62, zadatak 6 i odgovori na pitanja ispod izvora.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2BA8AEB2-A9C8-404E-A6FA-CA81B59BF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432247"/>
              </p:ext>
            </p:extLst>
          </p:nvPr>
        </p:nvGraphicFramePr>
        <p:xfrm>
          <a:off x="5805995" y="1944210"/>
          <a:ext cx="5738921" cy="375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926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468</Words>
  <Application>Microsoft Office PowerPoint</Application>
  <PresentationFormat>Široki zaslon</PresentationFormat>
  <Paragraphs>42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Arial</vt:lpstr>
      <vt:lpstr>Tema sustava Office</vt:lpstr>
      <vt:lpstr>Promjene u društvu</vt:lpstr>
      <vt:lpstr>PowerPoint prezentacija</vt:lpstr>
      <vt:lpstr>PowerPoint prezentacija</vt:lpstr>
      <vt:lpstr>Medicina </vt:lpstr>
      <vt:lpstr>Medicina </vt:lpstr>
      <vt:lpstr>PowerPoint prezentacija</vt:lpstr>
      <vt:lpstr>Medicina </vt:lpstr>
      <vt:lpstr>Medicina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Promjene u društvu</dc:title>
  <dc:creator>Maja Juratovac</dc:creator>
  <cp:lastModifiedBy>Deniver Vukelić</cp:lastModifiedBy>
  <cp:revision>12</cp:revision>
  <dcterms:created xsi:type="dcterms:W3CDTF">2020-07-07T17:48:01Z</dcterms:created>
  <dcterms:modified xsi:type="dcterms:W3CDTF">2020-07-08T08:01:31Z</dcterms:modified>
</cp:coreProperties>
</file>